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7" r:id="rId2"/>
    <p:sldId id="309" r:id="rId3"/>
    <p:sldId id="305" r:id="rId4"/>
    <p:sldId id="310" r:id="rId5"/>
    <p:sldId id="316" r:id="rId6"/>
    <p:sldId id="311" r:id="rId7"/>
    <p:sldId id="312" r:id="rId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9"/>
    <a:srgbClr val="002B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671" autoAdjust="0"/>
    <p:restoredTop sz="94660"/>
  </p:normalViewPr>
  <p:slideViewPr>
    <p:cSldViewPr snapToGrid="0">
      <p:cViewPr varScale="1">
        <p:scale>
          <a:sx n="54" d="100"/>
          <a:sy n="54" d="100"/>
        </p:scale>
        <p:origin x="86" y="571"/>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0" d="100"/>
          <a:sy n="60" d="100"/>
        </p:scale>
        <p:origin x="2165"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0D72DB-04E2-4EEA-BBD4-7B531250497F}"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en-US"/>
        </a:p>
      </dgm:t>
    </dgm:pt>
    <dgm:pt modelId="{D6EEE683-8845-4802-91EA-66AA5B6FDB85}">
      <dgm:prSet phldrT="[Text]"/>
      <dgm:spPr/>
      <dgm:t>
        <a:bodyPr/>
        <a:lstStyle/>
        <a:p>
          <a:r>
            <a:rPr lang="en-US" dirty="0" smtClean="0"/>
            <a:t>Google Docs</a:t>
          </a:r>
          <a:endParaRPr lang="en-US" dirty="0"/>
        </a:p>
      </dgm:t>
    </dgm:pt>
    <dgm:pt modelId="{13197F1D-8AEE-4144-B152-21F63D7A8B48}" type="parTrans" cxnId="{46F3E915-585F-4DD4-AD01-051C0E49193C}">
      <dgm:prSet/>
      <dgm:spPr/>
      <dgm:t>
        <a:bodyPr/>
        <a:lstStyle/>
        <a:p>
          <a:endParaRPr lang="en-US"/>
        </a:p>
      </dgm:t>
    </dgm:pt>
    <dgm:pt modelId="{8D0E8755-4901-4915-B69F-00FD12806555}" type="sibTrans" cxnId="{46F3E915-585F-4DD4-AD01-051C0E49193C}">
      <dgm:prSet/>
      <dgm:spPr/>
      <dgm:t>
        <a:bodyPr/>
        <a:lstStyle/>
        <a:p>
          <a:endParaRPr lang="en-US"/>
        </a:p>
      </dgm:t>
    </dgm:pt>
    <dgm:pt modelId="{A1BE1CBD-A9D0-4EF2-9AFF-EA9123EE1165}">
      <dgm:prSet phldrT="[Text]"/>
      <dgm:spPr/>
      <dgm:t>
        <a:bodyPr/>
        <a:lstStyle/>
        <a:p>
          <a:r>
            <a:rPr lang="en-US" dirty="0" smtClean="0"/>
            <a:t>Quizlet</a:t>
          </a:r>
          <a:endParaRPr lang="en-US" dirty="0"/>
        </a:p>
      </dgm:t>
    </dgm:pt>
    <dgm:pt modelId="{BC43C182-4B17-463A-A5F1-71FAB46BCFD1}" type="parTrans" cxnId="{052AB137-C881-4BD3-B649-DC3D3765C4C6}">
      <dgm:prSet/>
      <dgm:spPr/>
      <dgm:t>
        <a:bodyPr/>
        <a:lstStyle/>
        <a:p>
          <a:endParaRPr lang="en-US"/>
        </a:p>
      </dgm:t>
    </dgm:pt>
    <dgm:pt modelId="{7E21AEE4-55F0-4EB1-BFAF-A0D103C912A4}" type="sibTrans" cxnId="{052AB137-C881-4BD3-B649-DC3D3765C4C6}">
      <dgm:prSet/>
      <dgm:spPr/>
      <dgm:t>
        <a:bodyPr/>
        <a:lstStyle/>
        <a:p>
          <a:endParaRPr lang="en-US"/>
        </a:p>
      </dgm:t>
    </dgm:pt>
    <dgm:pt modelId="{5342BA2E-AB07-471D-BD69-BA136ADC3FF1}">
      <dgm:prSet phldrT="[Text]"/>
      <dgm:spPr/>
      <dgm:t>
        <a:bodyPr/>
        <a:lstStyle/>
        <a:p>
          <a:r>
            <a:rPr lang="en-US" dirty="0" err="1" smtClean="0"/>
            <a:t>Padlets</a:t>
          </a:r>
          <a:endParaRPr lang="en-US" dirty="0"/>
        </a:p>
      </dgm:t>
    </dgm:pt>
    <dgm:pt modelId="{DD22EC93-0596-4B8D-A914-AD6BA11E1D9C}" type="parTrans" cxnId="{AD4F000B-D43A-4E71-BE4D-4EBEFCDE0249}">
      <dgm:prSet/>
      <dgm:spPr/>
      <dgm:t>
        <a:bodyPr/>
        <a:lstStyle/>
        <a:p>
          <a:endParaRPr lang="en-US"/>
        </a:p>
      </dgm:t>
    </dgm:pt>
    <dgm:pt modelId="{FDE9C60D-0028-4B20-9DCA-28C79D94DBD5}" type="sibTrans" cxnId="{AD4F000B-D43A-4E71-BE4D-4EBEFCDE0249}">
      <dgm:prSet/>
      <dgm:spPr/>
      <dgm:t>
        <a:bodyPr/>
        <a:lstStyle/>
        <a:p>
          <a:endParaRPr lang="en-US"/>
        </a:p>
      </dgm:t>
    </dgm:pt>
    <dgm:pt modelId="{ED254562-2360-4725-97A8-4426B12BF5D9}">
      <dgm:prSet phldrT="[Text]"/>
      <dgm:spPr/>
      <dgm:t>
        <a:bodyPr/>
        <a:lstStyle/>
        <a:p>
          <a:r>
            <a:rPr lang="en-US" dirty="0" err="1" smtClean="0"/>
            <a:t>Kahoot</a:t>
          </a:r>
          <a:endParaRPr lang="en-US" dirty="0"/>
        </a:p>
      </dgm:t>
    </dgm:pt>
    <dgm:pt modelId="{EADA8F3F-DDF0-4367-B9F0-423C7A9543FE}" type="parTrans" cxnId="{CCA0D879-09EE-499F-B6DB-7A31BE7FADC0}">
      <dgm:prSet/>
      <dgm:spPr/>
      <dgm:t>
        <a:bodyPr/>
        <a:lstStyle/>
        <a:p>
          <a:endParaRPr lang="en-US"/>
        </a:p>
      </dgm:t>
    </dgm:pt>
    <dgm:pt modelId="{0E502DAA-6FBE-4B54-9B40-D285E04DE57D}" type="sibTrans" cxnId="{CCA0D879-09EE-499F-B6DB-7A31BE7FADC0}">
      <dgm:prSet/>
      <dgm:spPr/>
      <dgm:t>
        <a:bodyPr/>
        <a:lstStyle/>
        <a:p>
          <a:endParaRPr lang="en-US"/>
        </a:p>
      </dgm:t>
    </dgm:pt>
    <dgm:pt modelId="{F58014FE-50F2-4039-BF37-7DD02B407F6F}">
      <dgm:prSet phldrT="[Text]"/>
      <dgm:spPr/>
      <dgm:t>
        <a:bodyPr/>
        <a:lstStyle/>
        <a:p>
          <a:r>
            <a:rPr lang="en-US" dirty="0" smtClean="0"/>
            <a:t>Online Learning Apps</a:t>
          </a:r>
          <a:endParaRPr lang="en-US" dirty="0"/>
        </a:p>
      </dgm:t>
    </dgm:pt>
    <dgm:pt modelId="{51B64F15-7730-4BAA-B4DA-C300D27A5B04}" type="parTrans" cxnId="{DDE3B5A8-E0E6-435A-862B-53AD8455F6DF}">
      <dgm:prSet/>
      <dgm:spPr/>
      <dgm:t>
        <a:bodyPr/>
        <a:lstStyle/>
        <a:p>
          <a:endParaRPr lang="en-US"/>
        </a:p>
      </dgm:t>
    </dgm:pt>
    <dgm:pt modelId="{81372E0C-9CD9-4AFD-8DB6-46AB5D6E61E0}" type="sibTrans" cxnId="{DDE3B5A8-E0E6-435A-862B-53AD8455F6DF}">
      <dgm:prSet/>
      <dgm:spPr/>
      <dgm:t>
        <a:bodyPr/>
        <a:lstStyle/>
        <a:p>
          <a:endParaRPr lang="en-US"/>
        </a:p>
      </dgm:t>
    </dgm:pt>
    <dgm:pt modelId="{386FFF87-8C5D-43C5-8D64-674527500098}">
      <dgm:prSet phldrT="[Text]"/>
      <dgm:spPr/>
      <dgm:t>
        <a:bodyPr/>
        <a:lstStyle/>
        <a:p>
          <a:r>
            <a:rPr lang="en-US" dirty="0" err="1" smtClean="0"/>
            <a:t>EDpuzzle</a:t>
          </a:r>
          <a:endParaRPr lang="en-US" dirty="0"/>
        </a:p>
      </dgm:t>
    </dgm:pt>
    <dgm:pt modelId="{F4C2FC7C-F102-45E8-B243-98C644DF237C}" type="parTrans" cxnId="{0242D542-9903-483B-840B-EA49ACA3724E}">
      <dgm:prSet/>
      <dgm:spPr/>
      <dgm:t>
        <a:bodyPr/>
        <a:lstStyle/>
        <a:p>
          <a:endParaRPr lang="en-US"/>
        </a:p>
      </dgm:t>
    </dgm:pt>
    <dgm:pt modelId="{92AD0DE3-DA0E-43F4-8AB8-E8A236042FA0}" type="sibTrans" cxnId="{0242D542-9903-483B-840B-EA49ACA3724E}">
      <dgm:prSet/>
      <dgm:spPr/>
      <dgm:t>
        <a:bodyPr/>
        <a:lstStyle/>
        <a:p>
          <a:endParaRPr lang="en-US"/>
        </a:p>
      </dgm:t>
    </dgm:pt>
    <dgm:pt modelId="{A149D621-C2BE-40D2-BC3A-2A2BD86F62A0}" type="pres">
      <dgm:prSet presAssocID="{E80D72DB-04E2-4EEA-BBD4-7B531250497F}" presName="Name0" presStyleCnt="0">
        <dgm:presLayoutVars>
          <dgm:dir/>
          <dgm:resizeHandles val="exact"/>
        </dgm:presLayoutVars>
      </dgm:prSet>
      <dgm:spPr/>
      <dgm:t>
        <a:bodyPr/>
        <a:lstStyle/>
        <a:p>
          <a:endParaRPr lang="en-US"/>
        </a:p>
      </dgm:t>
    </dgm:pt>
    <dgm:pt modelId="{8C50CA86-CD61-400A-8BA9-5DA778BA5F12}" type="pres">
      <dgm:prSet presAssocID="{D6EEE683-8845-4802-91EA-66AA5B6FDB85}" presName="node" presStyleLbl="node1" presStyleIdx="0" presStyleCnt="6">
        <dgm:presLayoutVars>
          <dgm:bulletEnabled val="1"/>
        </dgm:presLayoutVars>
      </dgm:prSet>
      <dgm:spPr/>
      <dgm:t>
        <a:bodyPr/>
        <a:lstStyle/>
        <a:p>
          <a:endParaRPr lang="en-US"/>
        </a:p>
      </dgm:t>
    </dgm:pt>
    <dgm:pt modelId="{527ED24F-46F8-4574-B861-9AD02E1A8891}" type="pres">
      <dgm:prSet presAssocID="{8D0E8755-4901-4915-B69F-00FD12806555}" presName="sibTrans" presStyleLbl="sibTrans2D1" presStyleIdx="0" presStyleCnt="6"/>
      <dgm:spPr/>
      <dgm:t>
        <a:bodyPr/>
        <a:lstStyle/>
        <a:p>
          <a:endParaRPr lang="en-US"/>
        </a:p>
      </dgm:t>
    </dgm:pt>
    <dgm:pt modelId="{C2BADB21-079A-48D0-8C92-95AC77015CE6}" type="pres">
      <dgm:prSet presAssocID="{8D0E8755-4901-4915-B69F-00FD12806555}" presName="connectorText" presStyleLbl="sibTrans2D1" presStyleIdx="0" presStyleCnt="6"/>
      <dgm:spPr/>
      <dgm:t>
        <a:bodyPr/>
        <a:lstStyle/>
        <a:p>
          <a:endParaRPr lang="en-US"/>
        </a:p>
      </dgm:t>
    </dgm:pt>
    <dgm:pt modelId="{CD6DB882-F5DF-442B-88DC-260503F08021}" type="pres">
      <dgm:prSet presAssocID="{A1BE1CBD-A9D0-4EF2-9AFF-EA9123EE1165}" presName="node" presStyleLbl="node1" presStyleIdx="1" presStyleCnt="6">
        <dgm:presLayoutVars>
          <dgm:bulletEnabled val="1"/>
        </dgm:presLayoutVars>
      </dgm:prSet>
      <dgm:spPr/>
      <dgm:t>
        <a:bodyPr/>
        <a:lstStyle/>
        <a:p>
          <a:endParaRPr lang="en-US"/>
        </a:p>
      </dgm:t>
    </dgm:pt>
    <dgm:pt modelId="{ACC6474A-FEDF-4FFD-B71A-67B9BC23DD50}" type="pres">
      <dgm:prSet presAssocID="{7E21AEE4-55F0-4EB1-BFAF-A0D103C912A4}" presName="sibTrans" presStyleLbl="sibTrans2D1" presStyleIdx="1" presStyleCnt="6"/>
      <dgm:spPr/>
      <dgm:t>
        <a:bodyPr/>
        <a:lstStyle/>
        <a:p>
          <a:endParaRPr lang="en-US"/>
        </a:p>
      </dgm:t>
    </dgm:pt>
    <dgm:pt modelId="{3495C7EA-3C86-43C4-A2D0-636D9CE451CA}" type="pres">
      <dgm:prSet presAssocID="{7E21AEE4-55F0-4EB1-BFAF-A0D103C912A4}" presName="connectorText" presStyleLbl="sibTrans2D1" presStyleIdx="1" presStyleCnt="6"/>
      <dgm:spPr/>
      <dgm:t>
        <a:bodyPr/>
        <a:lstStyle/>
        <a:p>
          <a:endParaRPr lang="en-US"/>
        </a:p>
      </dgm:t>
    </dgm:pt>
    <dgm:pt modelId="{0C275B98-85B6-4C88-AB34-A7942665637F}" type="pres">
      <dgm:prSet presAssocID="{5342BA2E-AB07-471D-BD69-BA136ADC3FF1}" presName="node" presStyleLbl="node1" presStyleIdx="2" presStyleCnt="6">
        <dgm:presLayoutVars>
          <dgm:bulletEnabled val="1"/>
        </dgm:presLayoutVars>
      </dgm:prSet>
      <dgm:spPr/>
      <dgm:t>
        <a:bodyPr/>
        <a:lstStyle/>
        <a:p>
          <a:endParaRPr lang="en-US"/>
        </a:p>
      </dgm:t>
    </dgm:pt>
    <dgm:pt modelId="{4C132091-EA16-41E3-B067-4798F08E1EA5}" type="pres">
      <dgm:prSet presAssocID="{FDE9C60D-0028-4B20-9DCA-28C79D94DBD5}" presName="sibTrans" presStyleLbl="sibTrans2D1" presStyleIdx="2" presStyleCnt="6"/>
      <dgm:spPr/>
      <dgm:t>
        <a:bodyPr/>
        <a:lstStyle/>
        <a:p>
          <a:endParaRPr lang="en-US"/>
        </a:p>
      </dgm:t>
    </dgm:pt>
    <dgm:pt modelId="{9232DFEA-2D0C-4BA0-9ED5-F56ECA6AE8FE}" type="pres">
      <dgm:prSet presAssocID="{FDE9C60D-0028-4B20-9DCA-28C79D94DBD5}" presName="connectorText" presStyleLbl="sibTrans2D1" presStyleIdx="2" presStyleCnt="6"/>
      <dgm:spPr/>
      <dgm:t>
        <a:bodyPr/>
        <a:lstStyle/>
        <a:p>
          <a:endParaRPr lang="en-US"/>
        </a:p>
      </dgm:t>
    </dgm:pt>
    <dgm:pt modelId="{96EDAD8B-A821-419C-9C1E-FDD6D9BC1BE4}" type="pres">
      <dgm:prSet presAssocID="{ED254562-2360-4725-97A8-4426B12BF5D9}" presName="node" presStyleLbl="node1" presStyleIdx="3" presStyleCnt="6">
        <dgm:presLayoutVars>
          <dgm:bulletEnabled val="1"/>
        </dgm:presLayoutVars>
      </dgm:prSet>
      <dgm:spPr/>
      <dgm:t>
        <a:bodyPr/>
        <a:lstStyle/>
        <a:p>
          <a:endParaRPr lang="en-US"/>
        </a:p>
      </dgm:t>
    </dgm:pt>
    <dgm:pt modelId="{83D41C44-C80F-47DE-B997-01EB0B739045}" type="pres">
      <dgm:prSet presAssocID="{0E502DAA-6FBE-4B54-9B40-D285E04DE57D}" presName="sibTrans" presStyleLbl="sibTrans2D1" presStyleIdx="3" presStyleCnt="6"/>
      <dgm:spPr/>
      <dgm:t>
        <a:bodyPr/>
        <a:lstStyle/>
        <a:p>
          <a:endParaRPr lang="en-US"/>
        </a:p>
      </dgm:t>
    </dgm:pt>
    <dgm:pt modelId="{ACE3D94B-EBBD-4308-BAC4-8604BDBFCC9C}" type="pres">
      <dgm:prSet presAssocID="{0E502DAA-6FBE-4B54-9B40-D285E04DE57D}" presName="connectorText" presStyleLbl="sibTrans2D1" presStyleIdx="3" presStyleCnt="6"/>
      <dgm:spPr/>
      <dgm:t>
        <a:bodyPr/>
        <a:lstStyle/>
        <a:p>
          <a:endParaRPr lang="en-US"/>
        </a:p>
      </dgm:t>
    </dgm:pt>
    <dgm:pt modelId="{920D52AE-1BEE-4DE4-B179-9FD5EE164CCD}" type="pres">
      <dgm:prSet presAssocID="{386FFF87-8C5D-43C5-8D64-674527500098}" presName="node" presStyleLbl="node1" presStyleIdx="4" presStyleCnt="6">
        <dgm:presLayoutVars>
          <dgm:bulletEnabled val="1"/>
        </dgm:presLayoutVars>
      </dgm:prSet>
      <dgm:spPr/>
      <dgm:t>
        <a:bodyPr/>
        <a:lstStyle/>
        <a:p>
          <a:endParaRPr lang="en-US"/>
        </a:p>
      </dgm:t>
    </dgm:pt>
    <dgm:pt modelId="{0F7B4DF8-06D2-4AE5-A2E6-1102F5BFD658}" type="pres">
      <dgm:prSet presAssocID="{92AD0DE3-DA0E-43F4-8AB8-E8A236042FA0}" presName="sibTrans" presStyleLbl="sibTrans2D1" presStyleIdx="4" presStyleCnt="6"/>
      <dgm:spPr/>
      <dgm:t>
        <a:bodyPr/>
        <a:lstStyle/>
        <a:p>
          <a:endParaRPr lang="en-US"/>
        </a:p>
      </dgm:t>
    </dgm:pt>
    <dgm:pt modelId="{3C712094-0252-4C71-A33C-7205299A210F}" type="pres">
      <dgm:prSet presAssocID="{92AD0DE3-DA0E-43F4-8AB8-E8A236042FA0}" presName="connectorText" presStyleLbl="sibTrans2D1" presStyleIdx="4" presStyleCnt="6"/>
      <dgm:spPr/>
      <dgm:t>
        <a:bodyPr/>
        <a:lstStyle/>
        <a:p>
          <a:endParaRPr lang="en-US"/>
        </a:p>
      </dgm:t>
    </dgm:pt>
    <dgm:pt modelId="{E5D18E01-FD27-491E-A434-5ACDD481B785}" type="pres">
      <dgm:prSet presAssocID="{F58014FE-50F2-4039-BF37-7DD02B407F6F}" presName="node" presStyleLbl="node1" presStyleIdx="5" presStyleCnt="6">
        <dgm:presLayoutVars>
          <dgm:bulletEnabled val="1"/>
        </dgm:presLayoutVars>
      </dgm:prSet>
      <dgm:spPr/>
      <dgm:t>
        <a:bodyPr/>
        <a:lstStyle/>
        <a:p>
          <a:endParaRPr lang="en-US"/>
        </a:p>
      </dgm:t>
    </dgm:pt>
    <dgm:pt modelId="{73C28D83-C2CE-414E-8E98-43D609B7D3FF}" type="pres">
      <dgm:prSet presAssocID="{81372E0C-9CD9-4AFD-8DB6-46AB5D6E61E0}" presName="sibTrans" presStyleLbl="sibTrans2D1" presStyleIdx="5" presStyleCnt="6"/>
      <dgm:spPr/>
      <dgm:t>
        <a:bodyPr/>
        <a:lstStyle/>
        <a:p>
          <a:endParaRPr lang="en-US"/>
        </a:p>
      </dgm:t>
    </dgm:pt>
    <dgm:pt modelId="{2BF9DD61-410D-4039-BB8C-3C94D11EFE8E}" type="pres">
      <dgm:prSet presAssocID="{81372E0C-9CD9-4AFD-8DB6-46AB5D6E61E0}" presName="connectorText" presStyleLbl="sibTrans2D1" presStyleIdx="5" presStyleCnt="6"/>
      <dgm:spPr/>
      <dgm:t>
        <a:bodyPr/>
        <a:lstStyle/>
        <a:p>
          <a:endParaRPr lang="en-US"/>
        </a:p>
      </dgm:t>
    </dgm:pt>
  </dgm:ptLst>
  <dgm:cxnLst>
    <dgm:cxn modelId="{270AC036-D62B-4E46-9DFF-F1516AD01035}" type="presOf" srcId="{D6EEE683-8845-4802-91EA-66AA5B6FDB85}" destId="{8C50CA86-CD61-400A-8BA9-5DA778BA5F12}" srcOrd="0" destOrd="0" presId="urn:microsoft.com/office/officeart/2005/8/layout/cycle7"/>
    <dgm:cxn modelId="{052AB137-C881-4BD3-B649-DC3D3765C4C6}" srcId="{E80D72DB-04E2-4EEA-BBD4-7B531250497F}" destId="{A1BE1CBD-A9D0-4EF2-9AFF-EA9123EE1165}" srcOrd="1" destOrd="0" parTransId="{BC43C182-4B17-463A-A5F1-71FAB46BCFD1}" sibTransId="{7E21AEE4-55F0-4EB1-BFAF-A0D103C912A4}"/>
    <dgm:cxn modelId="{F25B419D-5651-4A11-B5E9-556CB81EB059}" type="presOf" srcId="{E80D72DB-04E2-4EEA-BBD4-7B531250497F}" destId="{A149D621-C2BE-40D2-BC3A-2A2BD86F62A0}" srcOrd="0" destOrd="0" presId="urn:microsoft.com/office/officeart/2005/8/layout/cycle7"/>
    <dgm:cxn modelId="{A8A2DA97-69AD-4ADC-ABBD-B9B06CE83D94}" type="presOf" srcId="{8D0E8755-4901-4915-B69F-00FD12806555}" destId="{527ED24F-46F8-4574-B861-9AD02E1A8891}" srcOrd="0" destOrd="0" presId="urn:microsoft.com/office/officeart/2005/8/layout/cycle7"/>
    <dgm:cxn modelId="{46F3E915-585F-4DD4-AD01-051C0E49193C}" srcId="{E80D72DB-04E2-4EEA-BBD4-7B531250497F}" destId="{D6EEE683-8845-4802-91EA-66AA5B6FDB85}" srcOrd="0" destOrd="0" parTransId="{13197F1D-8AEE-4144-B152-21F63D7A8B48}" sibTransId="{8D0E8755-4901-4915-B69F-00FD12806555}"/>
    <dgm:cxn modelId="{2BC0AA8F-F7CD-4E1C-B1BE-91DB6BF1302E}" type="presOf" srcId="{81372E0C-9CD9-4AFD-8DB6-46AB5D6E61E0}" destId="{73C28D83-C2CE-414E-8E98-43D609B7D3FF}" srcOrd="0" destOrd="0" presId="urn:microsoft.com/office/officeart/2005/8/layout/cycle7"/>
    <dgm:cxn modelId="{37CF744A-517B-48EE-B4AF-8D430FD24593}" type="presOf" srcId="{5342BA2E-AB07-471D-BD69-BA136ADC3FF1}" destId="{0C275B98-85B6-4C88-AB34-A7942665637F}" srcOrd="0" destOrd="0" presId="urn:microsoft.com/office/officeart/2005/8/layout/cycle7"/>
    <dgm:cxn modelId="{49917F92-01D7-423A-9C22-A8C4824EB874}" type="presOf" srcId="{7E21AEE4-55F0-4EB1-BFAF-A0D103C912A4}" destId="{ACC6474A-FEDF-4FFD-B71A-67B9BC23DD50}" srcOrd="0" destOrd="0" presId="urn:microsoft.com/office/officeart/2005/8/layout/cycle7"/>
    <dgm:cxn modelId="{0242D542-9903-483B-840B-EA49ACA3724E}" srcId="{E80D72DB-04E2-4EEA-BBD4-7B531250497F}" destId="{386FFF87-8C5D-43C5-8D64-674527500098}" srcOrd="4" destOrd="0" parTransId="{F4C2FC7C-F102-45E8-B243-98C644DF237C}" sibTransId="{92AD0DE3-DA0E-43F4-8AB8-E8A236042FA0}"/>
    <dgm:cxn modelId="{05A6F6E6-5B0D-4DD3-8F0B-1C4CF485F911}" type="presOf" srcId="{386FFF87-8C5D-43C5-8D64-674527500098}" destId="{920D52AE-1BEE-4DE4-B179-9FD5EE164CCD}" srcOrd="0" destOrd="0" presId="urn:microsoft.com/office/officeart/2005/8/layout/cycle7"/>
    <dgm:cxn modelId="{AD4F000B-D43A-4E71-BE4D-4EBEFCDE0249}" srcId="{E80D72DB-04E2-4EEA-BBD4-7B531250497F}" destId="{5342BA2E-AB07-471D-BD69-BA136ADC3FF1}" srcOrd="2" destOrd="0" parTransId="{DD22EC93-0596-4B8D-A914-AD6BA11E1D9C}" sibTransId="{FDE9C60D-0028-4B20-9DCA-28C79D94DBD5}"/>
    <dgm:cxn modelId="{6E7AF9DC-994C-445E-A512-6011E823A328}" type="presOf" srcId="{FDE9C60D-0028-4B20-9DCA-28C79D94DBD5}" destId="{9232DFEA-2D0C-4BA0-9ED5-F56ECA6AE8FE}" srcOrd="1" destOrd="0" presId="urn:microsoft.com/office/officeart/2005/8/layout/cycle7"/>
    <dgm:cxn modelId="{DDE3B5A8-E0E6-435A-862B-53AD8455F6DF}" srcId="{E80D72DB-04E2-4EEA-BBD4-7B531250497F}" destId="{F58014FE-50F2-4039-BF37-7DD02B407F6F}" srcOrd="5" destOrd="0" parTransId="{51B64F15-7730-4BAA-B4DA-C300D27A5B04}" sibTransId="{81372E0C-9CD9-4AFD-8DB6-46AB5D6E61E0}"/>
    <dgm:cxn modelId="{9B0EC3B2-8977-4E61-B486-E67049AE4491}" type="presOf" srcId="{F58014FE-50F2-4039-BF37-7DD02B407F6F}" destId="{E5D18E01-FD27-491E-A434-5ACDD481B785}" srcOrd="0" destOrd="0" presId="urn:microsoft.com/office/officeart/2005/8/layout/cycle7"/>
    <dgm:cxn modelId="{EA349156-23BB-4D77-95DA-2A76DC1BA7BC}" type="presOf" srcId="{0E502DAA-6FBE-4B54-9B40-D285E04DE57D}" destId="{83D41C44-C80F-47DE-B997-01EB0B739045}" srcOrd="0" destOrd="0" presId="urn:microsoft.com/office/officeart/2005/8/layout/cycle7"/>
    <dgm:cxn modelId="{6B62413D-434C-4A29-94D0-8FCADC005C1A}" type="presOf" srcId="{ED254562-2360-4725-97A8-4426B12BF5D9}" destId="{96EDAD8B-A821-419C-9C1E-FDD6D9BC1BE4}" srcOrd="0" destOrd="0" presId="urn:microsoft.com/office/officeart/2005/8/layout/cycle7"/>
    <dgm:cxn modelId="{A1599D70-7B03-4D55-BAB8-32EF1CA16829}" type="presOf" srcId="{92AD0DE3-DA0E-43F4-8AB8-E8A236042FA0}" destId="{3C712094-0252-4C71-A33C-7205299A210F}" srcOrd="1" destOrd="0" presId="urn:microsoft.com/office/officeart/2005/8/layout/cycle7"/>
    <dgm:cxn modelId="{B12999A7-6080-4AA5-8BE3-A21B04FA2AC4}" type="presOf" srcId="{7E21AEE4-55F0-4EB1-BFAF-A0D103C912A4}" destId="{3495C7EA-3C86-43C4-A2D0-636D9CE451CA}" srcOrd="1" destOrd="0" presId="urn:microsoft.com/office/officeart/2005/8/layout/cycle7"/>
    <dgm:cxn modelId="{603D1A58-8598-4DC1-AEC6-C4C3A1050E8A}" type="presOf" srcId="{92AD0DE3-DA0E-43F4-8AB8-E8A236042FA0}" destId="{0F7B4DF8-06D2-4AE5-A2E6-1102F5BFD658}" srcOrd="0" destOrd="0" presId="urn:microsoft.com/office/officeart/2005/8/layout/cycle7"/>
    <dgm:cxn modelId="{CCA0D879-09EE-499F-B6DB-7A31BE7FADC0}" srcId="{E80D72DB-04E2-4EEA-BBD4-7B531250497F}" destId="{ED254562-2360-4725-97A8-4426B12BF5D9}" srcOrd="3" destOrd="0" parTransId="{EADA8F3F-DDF0-4367-B9F0-423C7A9543FE}" sibTransId="{0E502DAA-6FBE-4B54-9B40-D285E04DE57D}"/>
    <dgm:cxn modelId="{AB23E278-E423-4835-85F9-7798FA68D166}" type="presOf" srcId="{FDE9C60D-0028-4B20-9DCA-28C79D94DBD5}" destId="{4C132091-EA16-41E3-B067-4798F08E1EA5}" srcOrd="0" destOrd="0" presId="urn:microsoft.com/office/officeart/2005/8/layout/cycle7"/>
    <dgm:cxn modelId="{75A5D866-8899-4794-BDF5-28B3FB56A5C6}" type="presOf" srcId="{8D0E8755-4901-4915-B69F-00FD12806555}" destId="{C2BADB21-079A-48D0-8C92-95AC77015CE6}" srcOrd="1" destOrd="0" presId="urn:microsoft.com/office/officeart/2005/8/layout/cycle7"/>
    <dgm:cxn modelId="{5D5862F0-A99E-4473-8D17-BA4EE88CCB53}" type="presOf" srcId="{A1BE1CBD-A9D0-4EF2-9AFF-EA9123EE1165}" destId="{CD6DB882-F5DF-442B-88DC-260503F08021}" srcOrd="0" destOrd="0" presId="urn:microsoft.com/office/officeart/2005/8/layout/cycle7"/>
    <dgm:cxn modelId="{A92E22C9-86FE-44DB-998C-15E28578B565}" type="presOf" srcId="{81372E0C-9CD9-4AFD-8DB6-46AB5D6E61E0}" destId="{2BF9DD61-410D-4039-BB8C-3C94D11EFE8E}" srcOrd="1" destOrd="0" presId="urn:microsoft.com/office/officeart/2005/8/layout/cycle7"/>
    <dgm:cxn modelId="{B4E75DB7-0933-4554-BB93-47F0107B995C}" type="presOf" srcId="{0E502DAA-6FBE-4B54-9B40-D285E04DE57D}" destId="{ACE3D94B-EBBD-4308-BAC4-8604BDBFCC9C}" srcOrd="1" destOrd="0" presId="urn:microsoft.com/office/officeart/2005/8/layout/cycle7"/>
    <dgm:cxn modelId="{564E25D4-1610-4A21-8C19-151D17D0C52B}" type="presParOf" srcId="{A149D621-C2BE-40D2-BC3A-2A2BD86F62A0}" destId="{8C50CA86-CD61-400A-8BA9-5DA778BA5F12}" srcOrd="0" destOrd="0" presId="urn:microsoft.com/office/officeart/2005/8/layout/cycle7"/>
    <dgm:cxn modelId="{636B8B02-48CB-45AC-8EAB-9C4634C4CA03}" type="presParOf" srcId="{A149D621-C2BE-40D2-BC3A-2A2BD86F62A0}" destId="{527ED24F-46F8-4574-B861-9AD02E1A8891}" srcOrd="1" destOrd="0" presId="urn:microsoft.com/office/officeart/2005/8/layout/cycle7"/>
    <dgm:cxn modelId="{2843596F-1201-41F6-80AF-ABFED1937E30}" type="presParOf" srcId="{527ED24F-46F8-4574-B861-9AD02E1A8891}" destId="{C2BADB21-079A-48D0-8C92-95AC77015CE6}" srcOrd="0" destOrd="0" presId="urn:microsoft.com/office/officeart/2005/8/layout/cycle7"/>
    <dgm:cxn modelId="{F601E813-2840-4CB0-91B7-2F96D286C0E5}" type="presParOf" srcId="{A149D621-C2BE-40D2-BC3A-2A2BD86F62A0}" destId="{CD6DB882-F5DF-442B-88DC-260503F08021}" srcOrd="2" destOrd="0" presId="urn:microsoft.com/office/officeart/2005/8/layout/cycle7"/>
    <dgm:cxn modelId="{942CA314-7B6C-440D-B597-25F269DF296E}" type="presParOf" srcId="{A149D621-C2BE-40D2-BC3A-2A2BD86F62A0}" destId="{ACC6474A-FEDF-4FFD-B71A-67B9BC23DD50}" srcOrd="3" destOrd="0" presId="urn:microsoft.com/office/officeart/2005/8/layout/cycle7"/>
    <dgm:cxn modelId="{7447F74B-FB6A-4006-8B1A-A705544E8EB7}" type="presParOf" srcId="{ACC6474A-FEDF-4FFD-B71A-67B9BC23DD50}" destId="{3495C7EA-3C86-43C4-A2D0-636D9CE451CA}" srcOrd="0" destOrd="0" presId="urn:microsoft.com/office/officeart/2005/8/layout/cycle7"/>
    <dgm:cxn modelId="{966F23E9-7924-43EE-960A-A0042D49D858}" type="presParOf" srcId="{A149D621-C2BE-40D2-BC3A-2A2BD86F62A0}" destId="{0C275B98-85B6-4C88-AB34-A7942665637F}" srcOrd="4" destOrd="0" presId="urn:microsoft.com/office/officeart/2005/8/layout/cycle7"/>
    <dgm:cxn modelId="{69D73B5B-A0E3-4C3A-A02F-29D852884D31}" type="presParOf" srcId="{A149D621-C2BE-40D2-BC3A-2A2BD86F62A0}" destId="{4C132091-EA16-41E3-B067-4798F08E1EA5}" srcOrd="5" destOrd="0" presId="urn:microsoft.com/office/officeart/2005/8/layout/cycle7"/>
    <dgm:cxn modelId="{37E842D5-4E21-4C51-9927-6ABFAADF9FED}" type="presParOf" srcId="{4C132091-EA16-41E3-B067-4798F08E1EA5}" destId="{9232DFEA-2D0C-4BA0-9ED5-F56ECA6AE8FE}" srcOrd="0" destOrd="0" presId="urn:microsoft.com/office/officeart/2005/8/layout/cycle7"/>
    <dgm:cxn modelId="{ED5E839C-437C-426D-A81E-DC32C4E1E274}" type="presParOf" srcId="{A149D621-C2BE-40D2-BC3A-2A2BD86F62A0}" destId="{96EDAD8B-A821-419C-9C1E-FDD6D9BC1BE4}" srcOrd="6" destOrd="0" presId="urn:microsoft.com/office/officeart/2005/8/layout/cycle7"/>
    <dgm:cxn modelId="{948A36EF-2BF0-4C27-AC07-6B7EF0B262BD}" type="presParOf" srcId="{A149D621-C2BE-40D2-BC3A-2A2BD86F62A0}" destId="{83D41C44-C80F-47DE-B997-01EB0B739045}" srcOrd="7" destOrd="0" presId="urn:microsoft.com/office/officeart/2005/8/layout/cycle7"/>
    <dgm:cxn modelId="{FD23B9BB-A111-439C-9192-A50584657D4B}" type="presParOf" srcId="{83D41C44-C80F-47DE-B997-01EB0B739045}" destId="{ACE3D94B-EBBD-4308-BAC4-8604BDBFCC9C}" srcOrd="0" destOrd="0" presId="urn:microsoft.com/office/officeart/2005/8/layout/cycle7"/>
    <dgm:cxn modelId="{19A4DEAB-13BA-4F55-9BB0-605EBC460B50}" type="presParOf" srcId="{A149D621-C2BE-40D2-BC3A-2A2BD86F62A0}" destId="{920D52AE-1BEE-4DE4-B179-9FD5EE164CCD}" srcOrd="8" destOrd="0" presId="urn:microsoft.com/office/officeart/2005/8/layout/cycle7"/>
    <dgm:cxn modelId="{01F0628E-295E-4AE1-BD0E-1C7E50D9F045}" type="presParOf" srcId="{A149D621-C2BE-40D2-BC3A-2A2BD86F62A0}" destId="{0F7B4DF8-06D2-4AE5-A2E6-1102F5BFD658}" srcOrd="9" destOrd="0" presId="urn:microsoft.com/office/officeart/2005/8/layout/cycle7"/>
    <dgm:cxn modelId="{CBD77AEB-E593-430F-B8EE-C4A1B7F7D2DC}" type="presParOf" srcId="{0F7B4DF8-06D2-4AE5-A2E6-1102F5BFD658}" destId="{3C712094-0252-4C71-A33C-7205299A210F}" srcOrd="0" destOrd="0" presId="urn:microsoft.com/office/officeart/2005/8/layout/cycle7"/>
    <dgm:cxn modelId="{13A779E8-4BFA-407D-9D95-72A357E011FA}" type="presParOf" srcId="{A149D621-C2BE-40D2-BC3A-2A2BD86F62A0}" destId="{E5D18E01-FD27-491E-A434-5ACDD481B785}" srcOrd="10" destOrd="0" presId="urn:microsoft.com/office/officeart/2005/8/layout/cycle7"/>
    <dgm:cxn modelId="{5FA95B48-5BC0-4338-8850-A2F1B410F4EB}" type="presParOf" srcId="{A149D621-C2BE-40D2-BC3A-2A2BD86F62A0}" destId="{73C28D83-C2CE-414E-8E98-43D609B7D3FF}" srcOrd="11" destOrd="0" presId="urn:microsoft.com/office/officeart/2005/8/layout/cycle7"/>
    <dgm:cxn modelId="{268B9F6A-ACB0-444D-A22D-0D56A3771AD1}" type="presParOf" srcId="{73C28D83-C2CE-414E-8E98-43D609B7D3FF}" destId="{2BF9DD61-410D-4039-BB8C-3C94D11EFE8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0CA86-CD61-400A-8BA9-5DA778BA5F12}">
      <dsp:nvSpPr>
        <dsp:cNvPr id="0" name=""/>
        <dsp:cNvSpPr/>
      </dsp:nvSpPr>
      <dsp:spPr>
        <a:xfrm>
          <a:off x="4695564" y="1600"/>
          <a:ext cx="1124470" cy="56223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Google Docs</a:t>
          </a:r>
          <a:endParaRPr lang="en-US" sz="1300" kern="1200" dirty="0"/>
        </a:p>
      </dsp:txBody>
      <dsp:txXfrm>
        <a:off x="4712031" y="18067"/>
        <a:ext cx="1091536" cy="529301"/>
      </dsp:txXfrm>
    </dsp:sp>
    <dsp:sp modelId="{527ED24F-46F8-4574-B861-9AD02E1A8891}">
      <dsp:nvSpPr>
        <dsp:cNvPr id="0" name=""/>
        <dsp:cNvSpPr/>
      </dsp:nvSpPr>
      <dsp:spPr>
        <a:xfrm rot="1800000">
          <a:off x="5768845" y="648219"/>
          <a:ext cx="584880" cy="196782"/>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5827880" y="687575"/>
        <a:ext cx="466810" cy="118070"/>
      </dsp:txXfrm>
    </dsp:sp>
    <dsp:sp modelId="{CD6DB882-F5DF-442B-88DC-260503F08021}">
      <dsp:nvSpPr>
        <dsp:cNvPr id="0" name=""/>
        <dsp:cNvSpPr/>
      </dsp:nvSpPr>
      <dsp:spPr>
        <a:xfrm>
          <a:off x="6302536" y="929385"/>
          <a:ext cx="1124470" cy="56223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Quizlet</a:t>
          </a:r>
          <a:endParaRPr lang="en-US" sz="1300" kern="1200" dirty="0"/>
        </a:p>
      </dsp:txBody>
      <dsp:txXfrm>
        <a:off x="6319003" y="945852"/>
        <a:ext cx="1091536" cy="529301"/>
      </dsp:txXfrm>
    </dsp:sp>
    <dsp:sp modelId="{ACC6474A-FEDF-4FFD-B71A-67B9BC23DD50}">
      <dsp:nvSpPr>
        <dsp:cNvPr id="0" name=""/>
        <dsp:cNvSpPr/>
      </dsp:nvSpPr>
      <dsp:spPr>
        <a:xfrm rot="5400000">
          <a:off x="6572331" y="2039898"/>
          <a:ext cx="584880" cy="196782"/>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6631366" y="2079254"/>
        <a:ext cx="466810" cy="118070"/>
      </dsp:txXfrm>
    </dsp:sp>
    <dsp:sp modelId="{0C275B98-85B6-4C88-AB34-A7942665637F}">
      <dsp:nvSpPr>
        <dsp:cNvPr id="0" name=""/>
        <dsp:cNvSpPr/>
      </dsp:nvSpPr>
      <dsp:spPr>
        <a:xfrm>
          <a:off x="6302536" y="2784957"/>
          <a:ext cx="1124470" cy="5622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err="1" smtClean="0"/>
            <a:t>Padlets</a:t>
          </a:r>
          <a:endParaRPr lang="en-US" sz="1300" kern="1200" dirty="0"/>
        </a:p>
      </dsp:txBody>
      <dsp:txXfrm>
        <a:off x="6319003" y="2801424"/>
        <a:ext cx="1091536" cy="529301"/>
      </dsp:txXfrm>
    </dsp:sp>
    <dsp:sp modelId="{4C132091-EA16-41E3-B067-4798F08E1EA5}">
      <dsp:nvSpPr>
        <dsp:cNvPr id="0" name=""/>
        <dsp:cNvSpPr/>
      </dsp:nvSpPr>
      <dsp:spPr>
        <a:xfrm rot="9000000">
          <a:off x="5768845" y="3431577"/>
          <a:ext cx="584880" cy="196782"/>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5827880" y="3470933"/>
        <a:ext cx="466810" cy="118070"/>
      </dsp:txXfrm>
    </dsp:sp>
    <dsp:sp modelId="{96EDAD8B-A821-419C-9C1E-FDD6D9BC1BE4}">
      <dsp:nvSpPr>
        <dsp:cNvPr id="0" name=""/>
        <dsp:cNvSpPr/>
      </dsp:nvSpPr>
      <dsp:spPr>
        <a:xfrm>
          <a:off x="4695564" y="3712743"/>
          <a:ext cx="1124470" cy="56223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err="1" smtClean="0"/>
            <a:t>Kahoot</a:t>
          </a:r>
          <a:endParaRPr lang="en-US" sz="1300" kern="1200" dirty="0"/>
        </a:p>
      </dsp:txBody>
      <dsp:txXfrm>
        <a:off x="4712031" y="3729210"/>
        <a:ext cx="1091536" cy="529301"/>
      </dsp:txXfrm>
    </dsp:sp>
    <dsp:sp modelId="{83D41C44-C80F-47DE-B997-01EB0B739045}">
      <dsp:nvSpPr>
        <dsp:cNvPr id="0" name=""/>
        <dsp:cNvSpPr/>
      </dsp:nvSpPr>
      <dsp:spPr>
        <a:xfrm rot="12600000">
          <a:off x="4161873" y="3431577"/>
          <a:ext cx="584880" cy="196782"/>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4220908" y="3470933"/>
        <a:ext cx="466810" cy="118070"/>
      </dsp:txXfrm>
    </dsp:sp>
    <dsp:sp modelId="{920D52AE-1BEE-4DE4-B179-9FD5EE164CCD}">
      <dsp:nvSpPr>
        <dsp:cNvPr id="0" name=""/>
        <dsp:cNvSpPr/>
      </dsp:nvSpPr>
      <dsp:spPr>
        <a:xfrm>
          <a:off x="3088592" y="2784957"/>
          <a:ext cx="1124470" cy="56223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err="1" smtClean="0"/>
            <a:t>EDpuzzle</a:t>
          </a:r>
          <a:endParaRPr lang="en-US" sz="1300" kern="1200" dirty="0"/>
        </a:p>
      </dsp:txBody>
      <dsp:txXfrm>
        <a:off x="3105059" y="2801424"/>
        <a:ext cx="1091536" cy="529301"/>
      </dsp:txXfrm>
    </dsp:sp>
    <dsp:sp modelId="{0F7B4DF8-06D2-4AE5-A2E6-1102F5BFD658}">
      <dsp:nvSpPr>
        <dsp:cNvPr id="0" name=""/>
        <dsp:cNvSpPr/>
      </dsp:nvSpPr>
      <dsp:spPr>
        <a:xfrm rot="16200000">
          <a:off x="3358387" y="2039898"/>
          <a:ext cx="584880" cy="196782"/>
        </a:xfrm>
        <a:prstGeom prst="lef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3417422" y="2079254"/>
        <a:ext cx="466810" cy="118070"/>
      </dsp:txXfrm>
    </dsp:sp>
    <dsp:sp modelId="{E5D18E01-FD27-491E-A434-5ACDD481B785}">
      <dsp:nvSpPr>
        <dsp:cNvPr id="0" name=""/>
        <dsp:cNvSpPr/>
      </dsp:nvSpPr>
      <dsp:spPr>
        <a:xfrm>
          <a:off x="3088592" y="929385"/>
          <a:ext cx="1124470" cy="56223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Online Learning Apps</a:t>
          </a:r>
          <a:endParaRPr lang="en-US" sz="1300" kern="1200" dirty="0"/>
        </a:p>
      </dsp:txBody>
      <dsp:txXfrm>
        <a:off x="3105059" y="945852"/>
        <a:ext cx="1091536" cy="529301"/>
      </dsp:txXfrm>
    </dsp:sp>
    <dsp:sp modelId="{73C28D83-C2CE-414E-8E98-43D609B7D3FF}">
      <dsp:nvSpPr>
        <dsp:cNvPr id="0" name=""/>
        <dsp:cNvSpPr/>
      </dsp:nvSpPr>
      <dsp:spPr>
        <a:xfrm rot="19800000">
          <a:off x="4161873" y="648219"/>
          <a:ext cx="584880" cy="196782"/>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4220908" y="687575"/>
        <a:ext cx="466810" cy="11807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736C095-9698-4584-9CDE-5D167B0C8E72}" type="datetimeFigureOut">
              <a:rPr lang="en-US" smtClean="0"/>
              <a:t>4/29/2019</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188DE32-85AF-41FC-9A6A-1FA54AB7E006}" type="slidenum">
              <a:rPr lang="en-US" smtClean="0"/>
              <a:t>‹#›</a:t>
            </a:fld>
            <a:endParaRPr lang="en-US" dirty="0"/>
          </a:p>
        </p:txBody>
      </p:sp>
    </p:spTree>
    <p:extLst>
      <p:ext uri="{BB962C8B-B14F-4D97-AF65-F5344CB8AC3E}">
        <p14:creationId xmlns:p14="http://schemas.microsoft.com/office/powerpoint/2010/main" val="4163497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DA9B210-C1AD-2B45-9B2B-286AA3EA4FF5}" type="datetimeFigureOut">
              <a:rPr lang="en-US" smtClean="0"/>
              <a:t>4/29/2019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D8D37E3-683D-F847-ACBB-CCEB461940F3}" type="slidenum">
              <a:rPr lang="en-US" smtClean="0"/>
              <a:t>‹#›</a:t>
            </a:fld>
            <a:endParaRPr lang="en-US"/>
          </a:p>
        </p:txBody>
      </p:sp>
    </p:spTree>
    <p:extLst>
      <p:ext uri="{BB962C8B-B14F-4D97-AF65-F5344CB8AC3E}">
        <p14:creationId xmlns:p14="http://schemas.microsoft.com/office/powerpoint/2010/main" val="2828378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8D37E3-683D-F847-ACBB-CCEB461940F3}" type="slidenum">
              <a:rPr lang="en-US" smtClean="0"/>
              <a:t>1</a:t>
            </a:fld>
            <a:endParaRPr lang="en-US"/>
          </a:p>
        </p:txBody>
      </p:sp>
    </p:spTree>
    <p:extLst>
      <p:ext uri="{BB962C8B-B14F-4D97-AF65-F5344CB8AC3E}">
        <p14:creationId xmlns:p14="http://schemas.microsoft.com/office/powerpoint/2010/main" val="315907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8D37E3-683D-F847-ACBB-CCEB461940F3}" type="slidenum">
              <a:rPr lang="en-US" smtClean="0"/>
              <a:t>3</a:t>
            </a:fld>
            <a:endParaRPr lang="en-US"/>
          </a:p>
        </p:txBody>
      </p:sp>
    </p:spTree>
    <p:extLst>
      <p:ext uri="{BB962C8B-B14F-4D97-AF65-F5344CB8AC3E}">
        <p14:creationId xmlns:p14="http://schemas.microsoft.com/office/powerpoint/2010/main" val="4059588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8D37E3-683D-F847-ACBB-CCEB461940F3}" type="slidenum">
              <a:rPr lang="en-US" smtClean="0"/>
              <a:t>5</a:t>
            </a:fld>
            <a:endParaRPr lang="en-US"/>
          </a:p>
        </p:txBody>
      </p:sp>
    </p:spTree>
    <p:extLst>
      <p:ext uri="{BB962C8B-B14F-4D97-AF65-F5344CB8AC3E}">
        <p14:creationId xmlns:p14="http://schemas.microsoft.com/office/powerpoint/2010/main" val="830519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9247" y="1939948"/>
            <a:ext cx="10757647" cy="1136743"/>
          </a:xfrm>
        </p:spPr>
        <p:txBody>
          <a:bodyPr anchor="b"/>
          <a:lstStyle>
            <a:lvl1pPr algn="l">
              <a:defRPr sz="6000">
                <a:solidFill>
                  <a:srgbClr val="002B54"/>
                </a:solidFill>
                <a:latin typeface="+mn-lt"/>
              </a:defRPr>
            </a:lvl1pPr>
          </a:lstStyle>
          <a:p>
            <a:r>
              <a:rPr lang="en-US" dirty="0"/>
              <a:t>Presentation title</a:t>
            </a:r>
          </a:p>
        </p:txBody>
      </p:sp>
      <p:sp>
        <p:nvSpPr>
          <p:cNvPr id="3" name="Subtitle 2"/>
          <p:cNvSpPr>
            <a:spLocks noGrp="1"/>
          </p:cNvSpPr>
          <p:nvPr>
            <p:ph type="subTitle" idx="1" hasCustomPrompt="1"/>
          </p:nvPr>
        </p:nvSpPr>
        <p:spPr>
          <a:xfrm>
            <a:off x="699246" y="3107186"/>
            <a:ext cx="10757647" cy="926936"/>
          </a:xfrm>
        </p:spPr>
        <p:txBody>
          <a:bodyPr>
            <a:normAutofit/>
          </a:bodyPr>
          <a:lstStyle>
            <a:lvl1pPr marL="0" indent="0" algn="l">
              <a:buNone/>
              <a:defRPr sz="2800">
                <a:solidFill>
                  <a:srgbClr val="002B5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 </a:t>
            </a:r>
          </a:p>
        </p:txBody>
      </p:sp>
      <p:sp>
        <p:nvSpPr>
          <p:cNvPr id="6" name="Slide Number Placeholder 5"/>
          <p:cNvSpPr>
            <a:spLocks noGrp="1"/>
          </p:cNvSpPr>
          <p:nvPr>
            <p:ph type="sldNum" sz="quarter" idx="12"/>
          </p:nvPr>
        </p:nvSpPr>
        <p:spPr>
          <a:xfrm>
            <a:off x="699246" y="6238015"/>
            <a:ext cx="2743200" cy="365125"/>
          </a:xfrm>
        </p:spPr>
        <p:txBody>
          <a:bodyPr/>
          <a:lstStyle>
            <a:lvl1pPr algn="l">
              <a:defRPr/>
            </a:lvl1pPr>
          </a:lstStyle>
          <a:p>
            <a:fld id="{4223F25B-0DC5-4A83-BA12-0C6597E7F919}" type="slidenum">
              <a:rPr lang="en-US" smtClean="0"/>
              <a:pPr/>
              <a:t>‹#›</a:t>
            </a:fld>
            <a:endParaRPr lang="en-US" dirty="0"/>
          </a:p>
        </p:txBody>
      </p:sp>
      <p:sp>
        <p:nvSpPr>
          <p:cNvPr id="15" name="Text Placeholder 14"/>
          <p:cNvSpPr>
            <a:spLocks noGrp="1"/>
          </p:cNvSpPr>
          <p:nvPr>
            <p:ph type="body" sz="quarter" idx="13" hasCustomPrompt="1"/>
          </p:nvPr>
        </p:nvSpPr>
        <p:spPr>
          <a:xfrm>
            <a:off x="698500" y="4153078"/>
            <a:ext cx="10758488" cy="451200"/>
          </a:xfrm>
        </p:spPr>
        <p:txBody>
          <a:bodyPr>
            <a:normAutofit/>
          </a:bodyPr>
          <a:lstStyle>
            <a:lvl1pPr marL="0" indent="0">
              <a:buNone/>
              <a:defRPr sz="2400" b="1" baseline="0">
                <a:solidFill>
                  <a:schemeClr val="tx1">
                    <a:lumMod val="75000"/>
                    <a:lumOff val="25000"/>
                  </a:schemeClr>
                </a:solidFill>
              </a:defRPr>
            </a:lvl1pPr>
          </a:lstStyle>
          <a:p>
            <a:pPr lvl="0"/>
            <a:r>
              <a:rPr lang="en-US" dirty="0"/>
              <a:t>Date  •  Location</a:t>
            </a:r>
          </a:p>
        </p:txBody>
      </p:sp>
    </p:spTree>
    <p:extLst>
      <p:ext uri="{BB962C8B-B14F-4D97-AF65-F5344CB8AC3E}">
        <p14:creationId xmlns:p14="http://schemas.microsoft.com/office/powerpoint/2010/main" val="4752048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7357" y="350982"/>
            <a:ext cx="10113894" cy="1325563"/>
          </a:xfrm>
        </p:spPr>
        <p:txBody>
          <a:bodyPr>
            <a:normAutofit/>
          </a:bodyPr>
          <a:lstStyle>
            <a:lvl1pPr>
              <a:defRPr sz="4800" b="0">
                <a:solidFill>
                  <a:srgbClr val="005CB9"/>
                </a:solidFill>
                <a:latin typeface="+mn-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3200">
                <a:solidFill>
                  <a:srgbClr val="002B54"/>
                </a:solidFill>
              </a:defRPr>
            </a:lvl1pPr>
            <a:lvl2pPr>
              <a:defRPr sz="2800">
                <a:solidFill>
                  <a:srgbClr val="002B54"/>
                </a:solidFill>
              </a:defRPr>
            </a:lvl2pPr>
            <a:lvl3pPr>
              <a:defRPr sz="2400">
                <a:solidFill>
                  <a:srgbClr val="002B54"/>
                </a:solidFill>
              </a:defRPr>
            </a:lvl3pPr>
            <a:lvl4pPr>
              <a:defRPr sz="2000">
                <a:solidFill>
                  <a:srgbClr val="002B54"/>
                </a:solidFill>
              </a:defRPr>
            </a:lvl4pPr>
            <a:lvl5pPr>
              <a:defRPr sz="2000">
                <a:solidFill>
                  <a:srgbClr val="002B5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38200" y="6290384"/>
            <a:ext cx="2743200" cy="365125"/>
          </a:xfrm>
        </p:spPr>
        <p:txBody>
          <a:bodyPr/>
          <a:lstStyle>
            <a:lvl1pPr algn="l">
              <a:defRPr/>
            </a:lvl1pPr>
          </a:lstStyle>
          <a:p>
            <a:fld id="{4223F25B-0DC5-4A83-BA12-0C6597E7F919}" type="slidenum">
              <a:rPr lang="en-US" smtClean="0"/>
              <a:pPr/>
              <a:t>‹#›</a:t>
            </a:fld>
            <a:endParaRPr lang="en-US" dirty="0"/>
          </a:p>
        </p:txBody>
      </p:sp>
      <p:pic>
        <p:nvPicPr>
          <p:cNvPr id="4" name="Picture 3"/>
          <p:cNvPicPr>
            <a:picLocks noChangeAspect="1"/>
          </p:cNvPicPr>
          <p:nvPr userDrawn="1"/>
        </p:nvPicPr>
        <p:blipFill>
          <a:blip r:embed="rId2"/>
          <a:stretch>
            <a:fillRect/>
          </a:stretch>
        </p:blipFill>
        <p:spPr>
          <a:xfrm>
            <a:off x="10361251" y="0"/>
            <a:ext cx="1682642" cy="1676545"/>
          </a:xfrm>
          <a:prstGeom prst="rect">
            <a:avLst/>
          </a:prstGeom>
        </p:spPr>
      </p:pic>
    </p:spTree>
    <p:extLst>
      <p:ext uri="{BB962C8B-B14F-4D97-AF65-F5344CB8AC3E}">
        <p14:creationId xmlns:p14="http://schemas.microsoft.com/office/powerpoint/2010/main" val="6334092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solidFill>
                  <a:srgbClr val="005CB9"/>
                </a:solidFill>
                <a:latin typeface="+mn-lt"/>
              </a:defRPr>
            </a:lvl1pPr>
          </a:lstStyle>
          <a:p>
            <a:r>
              <a:rPr lang="en-US" dirty="0"/>
              <a:t>Click to edit Master title style</a:t>
            </a:r>
          </a:p>
        </p:txBody>
      </p:sp>
      <p:sp>
        <p:nvSpPr>
          <p:cNvPr id="5" name="Slide Number Placeholder 4"/>
          <p:cNvSpPr>
            <a:spLocks noGrp="1"/>
          </p:cNvSpPr>
          <p:nvPr>
            <p:ph type="sldNum" sz="quarter" idx="12"/>
          </p:nvPr>
        </p:nvSpPr>
        <p:spPr>
          <a:xfrm>
            <a:off x="838200" y="6259529"/>
            <a:ext cx="2743200" cy="365125"/>
          </a:xfrm>
        </p:spPr>
        <p:txBody>
          <a:bodyPr/>
          <a:lstStyle>
            <a:lvl1pPr algn="l">
              <a:defRPr/>
            </a:lvl1pPr>
          </a:lstStyle>
          <a:p>
            <a:fld id="{4223F25B-0DC5-4A83-BA12-0C6597E7F919}" type="slidenum">
              <a:rPr lang="en-US" smtClean="0"/>
              <a:pPr/>
              <a:t>‹#›</a:t>
            </a:fld>
            <a:endParaRPr lang="en-US" dirty="0"/>
          </a:p>
        </p:txBody>
      </p:sp>
    </p:spTree>
    <p:extLst>
      <p:ext uri="{BB962C8B-B14F-4D97-AF65-F5344CB8AC3E}">
        <p14:creationId xmlns:p14="http://schemas.microsoft.com/office/powerpoint/2010/main" val="32826540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5CB9"/>
                </a:solidFill>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02B5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828342" y="6238014"/>
            <a:ext cx="1887070" cy="365125"/>
          </a:xfrm>
        </p:spPr>
        <p:txBody>
          <a:bodyPr/>
          <a:lstStyle>
            <a:lvl1pPr algn="l">
              <a:defRPr/>
            </a:lvl1pPr>
          </a:lstStyle>
          <a:p>
            <a:fld id="{4223F25B-0DC5-4A83-BA12-0C6597E7F919}" type="slidenum">
              <a:rPr lang="en-US" smtClean="0"/>
              <a:pPr/>
              <a:t>‹#›</a:t>
            </a:fld>
            <a:endParaRPr lang="en-US" dirty="0"/>
          </a:p>
        </p:txBody>
      </p:sp>
    </p:spTree>
    <p:extLst>
      <p:ext uri="{BB962C8B-B14F-4D97-AF65-F5344CB8AC3E}">
        <p14:creationId xmlns:p14="http://schemas.microsoft.com/office/powerpoint/2010/main" val="4110947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extLst>
              <a:ext uri="{BEBA8EAE-BF5A-486C-A8C5-ECC9F3942E4B}">
                <a14:imgProps xmlns:a14="http://schemas.microsoft.com/office/drawing/2010/main">
                  <a14:imgLayer r:embed="rId7">
                    <a14:imgEffect>
                      <a14:artisticPaintBrush/>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8200" y="631190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3F25B-0DC5-4A83-BA12-0C6597E7F919}" type="slidenum">
              <a:rPr lang="en-US" smtClean="0"/>
              <a:pPr/>
              <a:t>‹#›</a:t>
            </a:fld>
            <a:endParaRPr lang="en-US" dirty="0"/>
          </a:p>
        </p:txBody>
      </p:sp>
    </p:spTree>
    <p:extLst>
      <p:ext uri="{BB962C8B-B14F-4D97-AF65-F5344CB8AC3E}">
        <p14:creationId xmlns:p14="http://schemas.microsoft.com/office/powerpoint/2010/main" val="2096839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7"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800" kern="1200">
          <a:solidFill>
            <a:srgbClr val="005CB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2B5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02B5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2B5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2B5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2B5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0989" y="2251707"/>
            <a:ext cx="11315922" cy="998536"/>
          </a:xfrm>
        </p:spPr>
        <p:txBody>
          <a:bodyPr anchor="ctr">
            <a:noAutofit/>
          </a:bodyPr>
          <a:lstStyle/>
          <a:p>
            <a:r>
              <a:rPr lang="en-US" sz="3200" b="1" dirty="0" smtClean="0"/>
              <a:t>Texas A&amp;M - Kingsville</a:t>
            </a:r>
            <a:endParaRPr lang="en-US" sz="3200" b="1" dirty="0"/>
          </a:p>
        </p:txBody>
      </p:sp>
      <p:sp>
        <p:nvSpPr>
          <p:cNvPr id="3" name="Subtitle 2"/>
          <p:cNvSpPr>
            <a:spLocks noGrp="1"/>
          </p:cNvSpPr>
          <p:nvPr>
            <p:ph type="subTitle" idx="1"/>
          </p:nvPr>
        </p:nvSpPr>
        <p:spPr>
          <a:xfrm>
            <a:off x="510989" y="3151163"/>
            <a:ext cx="7690476" cy="692968"/>
          </a:xfrm>
        </p:spPr>
        <p:txBody>
          <a:bodyPr anchor="ctr">
            <a:normAutofit/>
          </a:bodyPr>
          <a:lstStyle/>
          <a:p>
            <a:pPr>
              <a:lnSpc>
                <a:spcPct val="100000"/>
              </a:lnSpc>
              <a:spcBef>
                <a:spcPts val="0"/>
              </a:spcBef>
            </a:pPr>
            <a:r>
              <a:rPr lang="en-US" sz="2400" dirty="0" smtClean="0"/>
              <a:t>Educator Preparation Program</a:t>
            </a:r>
            <a:endParaRPr lang="en-US" sz="2400" dirty="0"/>
          </a:p>
        </p:txBody>
      </p:sp>
      <p:sp>
        <p:nvSpPr>
          <p:cNvPr id="4" name="Text Placeholder 3"/>
          <p:cNvSpPr>
            <a:spLocks noGrp="1"/>
          </p:cNvSpPr>
          <p:nvPr>
            <p:ph type="body" sz="quarter" idx="13"/>
          </p:nvPr>
        </p:nvSpPr>
        <p:spPr>
          <a:xfrm>
            <a:off x="510989" y="3922050"/>
            <a:ext cx="10758488" cy="358633"/>
          </a:xfrm>
        </p:spPr>
        <p:txBody>
          <a:bodyPr anchor="ctr">
            <a:normAutofit lnSpcReduction="10000"/>
          </a:bodyPr>
          <a:lstStyle/>
          <a:p>
            <a:r>
              <a:rPr lang="en-US" sz="2000" b="0" dirty="0" smtClean="0">
                <a:solidFill>
                  <a:srgbClr val="002B54"/>
                </a:solidFill>
              </a:rPr>
              <a:t>ITSE Standards for Educators</a:t>
            </a:r>
            <a:endParaRPr lang="en-US" sz="2000" b="0" dirty="0">
              <a:solidFill>
                <a:srgbClr val="002B54"/>
              </a:solidFill>
            </a:endParaRPr>
          </a:p>
        </p:txBody>
      </p:sp>
      <p:sp>
        <p:nvSpPr>
          <p:cNvPr id="5" name="Text Placeholder 3">
            <a:extLst>
              <a:ext uri="{FF2B5EF4-FFF2-40B4-BE49-F238E27FC236}">
                <a16:creationId xmlns:a16="http://schemas.microsoft.com/office/drawing/2014/main" id="{4AF6D19D-2C60-654E-8FF1-071E68B31E8A}"/>
              </a:ext>
            </a:extLst>
          </p:cNvPr>
          <p:cNvSpPr txBox="1">
            <a:spLocks/>
          </p:cNvSpPr>
          <p:nvPr/>
        </p:nvSpPr>
        <p:spPr>
          <a:xfrm>
            <a:off x="6189785" y="6047744"/>
            <a:ext cx="3556579" cy="50425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02B5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2B5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2B5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2B5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600" b="0" dirty="0" smtClean="0">
                <a:solidFill>
                  <a:schemeClr val="bg1"/>
                </a:solidFill>
              </a:rPr>
              <a:t>ITSE Standards </a:t>
            </a:r>
            <a:endParaRPr lang="en-US" sz="1600" b="0" dirty="0">
              <a:solidFill>
                <a:schemeClr val="bg1"/>
              </a:solidFill>
            </a:endParaRPr>
          </a:p>
        </p:txBody>
      </p:sp>
    </p:spTree>
    <p:extLst>
      <p:ext uri="{BB962C8B-B14F-4D97-AF65-F5344CB8AC3E}">
        <p14:creationId xmlns:p14="http://schemas.microsoft.com/office/powerpoint/2010/main" val="2795213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STE Standards for educa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8643" y="0"/>
            <a:ext cx="6554714" cy="6554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995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Autofit/>
          </a:bodyPr>
          <a:lstStyle/>
          <a:p>
            <a:r>
              <a:rPr lang="en-US" sz="3200" b="1" dirty="0" smtClean="0"/>
              <a:t>Q1. Describe Activities offered by your program that are designed to prepare teachers to “integrate technology effectively into the curricula and instruction”</a:t>
            </a:r>
            <a:endParaRPr lang="en-US" sz="3200" b="1" dirty="0"/>
          </a:p>
        </p:txBody>
      </p:sp>
    </p:spTree>
    <p:extLst>
      <p:ext uri="{BB962C8B-B14F-4D97-AF65-F5344CB8AC3E}">
        <p14:creationId xmlns:p14="http://schemas.microsoft.com/office/powerpoint/2010/main" val="718906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Activities Integrated into curricula and instruction</a:t>
            </a:r>
            <a:endParaRPr lang="en-US" dirty="0"/>
          </a:p>
        </p:txBody>
      </p:sp>
      <p:sp>
        <p:nvSpPr>
          <p:cNvPr id="3" name="Content Placeholder 2"/>
          <p:cNvSpPr>
            <a:spLocks noGrp="1"/>
          </p:cNvSpPr>
          <p:nvPr>
            <p:ph idx="1"/>
          </p:nvPr>
        </p:nvSpPr>
        <p:spPr/>
        <p:txBody>
          <a:bodyPr>
            <a:normAutofit/>
          </a:bodyPr>
          <a:lstStyle/>
          <a:p>
            <a:r>
              <a:rPr lang="en-US" dirty="0" smtClean="0"/>
              <a:t>Use of university research commons / interactive learning spaces classroom</a:t>
            </a:r>
          </a:p>
          <a:p>
            <a:pPr lvl="1"/>
            <a:r>
              <a:rPr lang="en-US" dirty="0" smtClean="0"/>
              <a:t>Instructional activities:</a:t>
            </a:r>
          </a:p>
          <a:p>
            <a:pPr lvl="2"/>
            <a:r>
              <a:rPr lang="en-US" dirty="0" smtClean="0"/>
              <a:t>SWBAT:</a:t>
            </a:r>
          </a:p>
          <a:p>
            <a:pPr lvl="3"/>
            <a:r>
              <a:rPr lang="en-US" dirty="0" smtClean="0"/>
              <a:t>select a technology tool to be implemented into a lesson plan that will be used in their future classroom; </a:t>
            </a:r>
          </a:p>
          <a:p>
            <a:pPr lvl="3"/>
            <a:r>
              <a:rPr lang="en-US" dirty="0" smtClean="0"/>
              <a:t> Design (ITSE Standard 1) the lesson</a:t>
            </a:r>
          </a:p>
          <a:p>
            <a:pPr lvl="3"/>
            <a:r>
              <a:rPr lang="en-US" dirty="0" smtClean="0"/>
              <a:t>Collaborate with group </a:t>
            </a:r>
          </a:p>
          <a:p>
            <a:pPr lvl="3"/>
            <a:r>
              <a:rPr lang="en-US" dirty="0" smtClean="0"/>
              <a:t>Demonstrate the lesson (ITSE Standard – Collaborator)</a:t>
            </a:r>
          </a:p>
        </p:txBody>
      </p:sp>
      <p:pic>
        <p:nvPicPr>
          <p:cNvPr id="5" name="Picture 4"/>
          <p:cNvPicPr>
            <a:picLocks noChangeAspect="1"/>
          </p:cNvPicPr>
          <p:nvPr/>
        </p:nvPicPr>
        <p:blipFill>
          <a:blip r:embed="rId2"/>
          <a:stretch>
            <a:fillRect/>
          </a:stretch>
        </p:blipFill>
        <p:spPr>
          <a:xfrm>
            <a:off x="10255348" y="78815"/>
            <a:ext cx="1680904" cy="1679342"/>
          </a:xfrm>
          <a:prstGeom prst="rect">
            <a:avLst/>
          </a:prstGeom>
        </p:spPr>
      </p:pic>
    </p:spTree>
    <p:extLst>
      <p:ext uri="{BB962C8B-B14F-4D97-AF65-F5344CB8AC3E}">
        <p14:creationId xmlns:p14="http://schemas.microsoft.com/office/powerpoint/2010/main" val="1875421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0989" y="1758462"/>
            <a:ext cx="11315922" cy="2715063"/>
          </a:xfrm>
        </p:spPr>
        <p:txBody>
          <a:bodyPr anchor="ctr">
            <a:noAutofit/>
          </a:bodyPr>
          <a:lstStyle/>
          <a:p>
            <a:r>
              <a:rPr lang="en-US" sz="3200" b="1" dirty="0" smtClean="0"/>
              <a:t>Q2. Describe the activities offered by your program that are designed to prepare teachers to “use technology effectively to collect, manage, and analyze data to improve teaching and learning for the purpose of increasing academic achievement.”</a:t>
            </a:r>
            <a:endParaRPr lang="en-US" sz="3200" b="1" dirty="0"/>
          </a:p>
        </p:txBody>
      </p:sp>
      <p:sp>
        <p:nvSpPr>
          <p:cNvPr id="5" name="Text Placeholder 3">
            <a:extLst>
              <a:ext uri="{FF2B5EF4-FFF2-40B4-BE49-F238E27FC236}">
                <a16:creationId xmlns:a16="http://schemas.microsoft.com/office/drawing/2014/main" id="{4AF6D19D-2C60-654E-8FF1-071E68B31E8A}"/>
              </a:ext>
            </a:extLst>
          </p:cNvPr>
          <p:cNvSpPr txBox="1">
            <a:spLocks/>
          </p:cNvSpPr>
          <p:nvPr/>
        </p:nvSpPr>
        <p:spPr>
          <a:xfrm>
            <a:off x="6189785" y="6047744"/>
            <a:ext cx="3556579" cy="50425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02B5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2B5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2B5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2B5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600" b="0" dirty="0" smtClean="0">
                <a:solidFill>
                  <a:schemeClr val="bg1"/>
                </a:solidFill>
              </a:rPr>
              <a:t>ITSE Standards </a:t>
            </a:r>
            <a:endParaRPr lang="en-US" sz="1600" b="0" dirty="0">
              <a:solidFill>
                <a:schemeClr val="bg1"/>
              </a:solidFill>
            </a:endParaRPr>
          </a:p>
        </p:txBody>
      </p:sp>
    </p:spTree>
    <p:extLst>
      <p:ext uri="{BB962C8B-B14F-4D97-AF65-F5344CB8AC3E}">
        <p14:creationId xmlns:p14="http://schemas.microsoft.com/office/powerpoint/2010/main" val="1967924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896" y="365125"/>
            <a:ext cx="9988062" cy="1801300"/>
          </a:xfrm>
        </p:spPr>
        <p:txBody>
          <a:bodyPr>
            <a:noAutofit/>
          </a:bodyPr>
          <a:lstStyle/>
          <a:p>
            <a:r>
              <a:rPr lang="en-US" sz="3600" dirty="0" smtClean="0"/>
              <a:t>Activities Offered by our program that are designed to prepare teachers to “use technology effectively to collect, manage, and analyze data to improve teaching and learning”</a:t>
            </a:r>
            <a:endParaRPr lang="en-US" sz="3600" dirty="0"/>
          </a:p>
        </p:txBody>
      </p:sp>
      <p:sp>
        <p:nvSpPr>
          <p:cNvPr id="3" name="Content Placeholder 2"/>
          <p:cNvSpPr>
            <a:spLocks noGrp="1"/>
          </p:cNvSpPr>
          <p:nvPr>
            <p:ph idx="1"/>
          </p:nvPr>
        </p:nvSpPr>
        <p:spPr>
          <a:xfrm>
            <a:off x="838200" y="2475913"/>
            <a:ext cx="10515600" cy="3701049"/>
          </a:xfrm>
        </p:spPr>
        <p:txBody>
          <a:bodyPr/>
          <a:lstStyle/>
          <a:p>
            <a:r>
              <a:rPr lang="en-US" dirty="0" smtClean="0"/>
              <a:t>SWBAT:</a:t>
            </a:r>
          </a:p>
          <a:p>
            <a:pPr lvl="1"/>
            <a:r>
              <a:rPr lang="en-US" dirty="0" smtClean="0"/>
              <a:t>Record reading activities (</a:t>
            </a:r>
            <a:r>
              <a:rPr lang="en-US" dirty="0" err="1" smtClean="0"/>
              <a:t>eg</a:t>
            </a:r>
            <a:r>
              <a:rPr lang="en-US" dirty="0" smtClean="0"/>
              <a:t>. Read-</a:t>
            </a:r>
            <a:r>
              <a:rPr lang="en-US" dirty="0" err="1" smtClean="0"/>
              <a:t>alouds</a:t>
            </a:r>
            <a:r>
              <a:rPr lang="en-US" dirty="0" smtClean="0"/>
              <a:t>)</a:t>
            </a:r>
          </a:p>
          <a:p>
            <a:pPr lvl="1"/>
            <a:r>
              <a:rPr lang="en-US" dirty="0" smtClean="0"/>
              <a:t>Upload recording to platform for dissemination for classroom purposes</a:t>
            </a:r>
          </a:p>
          <a:p>
            <a:pPr lvl="1"/>
            <a:r>
              <a:rPr lang="en-US" dirty="0" smtClean="0"/>
              <a:t>Utilize </a:t>
            </a:r>
            <a:r>
              <a:rPr lang="en-US" dirty="0" err="1" smtClean="0"/>
              <a:t>SmartBoard</a:t>
            </a:r>
            <a:r>
              <a:rPr lang="en-US" dirty="0" smtClean="0"/>
              <a:t> Technology to create lesson plans</a:t>
            </a:r>
          </a:p>
          <a:p>
            <a:pPr lvl="1"/>
            <a:endParaRPr lang="en-US" dirty="0" smtClean="0"/>
          </a:p>
          <a:p>
            <a:pPr lvl="1"/>
            <a:endParaRPr lang="en-US" dirty="0"/>
          </a:p>
        </p:txBody>
      </p:sp>
    </p:spTree>
    <p:extLst>
      <p:ext uri="{BB962C8B-B14F-4D97-AF65-F5344CB8AC3E}">
        <p14:creationId xmlns:p14="http://schemas.microsoft.com/office/powerpoint/2010/main" val="1860275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357" y="350982"/>
            <a:ext cx="10113894" cy="1617006"/>
          </a:xfrm>
        </p:spPr>
        <p:txBody>
          <a:bodyPr>
            <a:normAutofit fontScale="90000"/>
          </a:bodyPr>
          <a:lstStyle/>
          <a:p>
            <a:r>
              <a:rPr lang="en-US" dirty="0" smtClean="0"/>
              <a:t>Students will be able to utilize technology Applications and activities in developing and delivering lessons: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4360301"/>
              </p:ext>
            </p:extLst>
          </p:nvPr>
        </p:nvGraphicFramePr>
        <p:xfrm>
          <a:off x="838200" y="2138288"/>
          <a:ext cx="10515600" cy="4276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9090367" y="1967988"/>
            <a:ext cx="2705100" cy="1685925"/>
          </a:xfrm>
          <a:prstGeom prst="rect">
            <a:avLst/>
          </a:prstGeom>
        </p:spPr>
      </p:pic>
      <p:pic>
        <p:nvPicPr>
          <p:cNvPr id="6" name="Picture 5"/>
          <p:cNvPicPr>
            <a:picLocks noChangeAspect="1"/>
          </p:cNvPicPr>
          <p:nvPr/>
        </p:nvPicPr>
        <p:blipFill>
          <a:blip r:embed="rId8"/>
          <a:stretch>
            <a:fillRect/>
          </a:stretch>
        </p:blipFill>
        <p:spPr>
          <a:xfrm>
            <a:off x="9218251" y="4904437"/>
            <a:ext cx="1143000" cy="1143000"/>
          </a:xfrm>
          <a:prstGeom prst="rect">
            <a:avLst/>
          </a:prstGeom>
        </p:spPr>
      </p:pic>
      <p:pic>
        <p:nvPicPr>
          <p:cNvPr id="7" name="Picture 6"/>
          <p:cNvPicPr>
            <a:picLocks noChangeAspect="1"/>
          </p:cNvPicPr>
          <p:nvPr/>
        </p:nvPicPr>
        <p:blipFill>
          <a:blip r:embed="rId9"/>
          <a:stretch>
            <a:fillRect/>
          </a:stretch>
        </p:blipFill>
        <p:spPr>
          <a:xfrm>
            <a:off x="396533" y="2788884"/>
            <a:ext cx="2505075" cy="1828800"/>
          </a:xfrm>
          <a:prstGeom prst="rect">
            <a:avLst/>
          </a:prstGeom>
        </p:spPr>
      </p:pic>
    </p:spTree>
    <p:extLst>
      <p:ext uri="{BB962C8B-B14F-4D97-AF65-F5344CB8AC3E}">
        <p14:creationId xmlns:p14="http://schemas.microsoft.com/office/powerpoint/2010/main" val="3345261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1734</TotalTime>
  <Words>227</Words>
  <Application>Microsoft Office PowerPoint</Application>
  <PresentationFormat>Widescreen</PresentationFormat>
  <Paragraphs>30</Paragraphs>
  <Slides>7</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Texas A&amp;M - Kingsville</vt:lpstr>
      <vt:lpstr>PowerPoint Presentation</vt:lpstr>
      <vt:lpstr>Q1. Describe Activities offered by your program that are designed to prepare teachers to “integrate technology effectively into the curricula and instruction”</vt:lpstr>
      <vt:lpstr>Activities Integrated into curricula and instruction</vt:lpstr>
      <vt:lpstr>Q2. Describe the activities offered by your program that are designed to prepare teachers to “use technology effectively to collect, manage, and analyze data to improve teaching and learning for the purpose of increasing academic achievement.”</vt:lpstr>
      <vt:lpstr>Activities Offered by our program that are designed to prepare teachers to “use technology effectively to collect, manage, and analyze data to improve teaching and learning”</vt:lpstr>
      <vt:lpstr>Students will be able to utilize technology Applications and activities in developing and delivering lessons: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Perceptions of Implementing a Comprehensive School Counseling Program in Texas: The Voices of Professional School Counselors</dc:title>
  <dc:creator>Leal, Abran</dc:creator>
  <cp:lastModifiedBy>Daniella Varela</cp:lastModifiedBy>
  <cp:revision>74</cp:revision>
  <cp:lastPrinted>2018-12-12T20:48:44Z</cp:lastPrinted>
  <dcterms:created xsi:type="dcterms:W3CDTF">2018-12-10T00:39:11Z</dcterms:created>
  <dcterms:modified xsi:type="dcterms:W3CDTF">2019-04-29T13:38:08Z</dcterms:modified>
</cp:coreProperties>
</file>