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80EA-97A9-5A4F-9860-4088529BD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EF09D-AE8D-9646-909D-8046843CE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419A8-8FBE-314F-8EF0-EBFCBE76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6805-9E7E-A140-A5B6-9FC40C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0614-8310-6742-B8F8-24FB6C60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2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EFFA-7973-1844-A823-4604986E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C9312-20DE-7048-A8ED-F5D50F041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B060-11C0-6E4B-9AF7-8A6CB62E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A54B-48AB-E643-AA35-A885673F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EDDDE-ADE9-4A41-A6EF-393D8EA9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3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B9E07-DB6D-AD4E-B0C3-C39386790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57A37-1B80-1948-B218-A854889EB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0472-DA69-034F-A69D-5D4C71E6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7ABCF-33DD-1543-9887-33E524D3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F1B94-343C-4949-BF71-006A2ADD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3DC6-59C7-2D4D-ADD9-DDD07544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AD51-31A3-8348-AEBB-40B6CFA7C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BF2C-97A7-9947-BA70-4B5DE57B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58577-A5A9-624E-AE03-6984D6B6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2EF9C-92A9-694B-B72F-A1B386ED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6433-A6FD-9948-9CE8-D2731A92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C25EA-B047-DD4B-8933-EFE7A2418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38482-A476-4446-ACAC-3B6328D8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00CAA-558A-E948-A8F6-9914B91F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7A7F4-8E9C-C940-BF0A-17484325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B64C-EA15-9142-A8D8-149F1F6C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83432-937C-6D40-B2AB-22A99D471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11977-0C4D-394A-BFC6-756C0992E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2F16E-8107-DB4E-A089-D3730A75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C25D7-6D8B-C549-A494-7D861EA3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9BAA8-8593-814C-9A1E-A297B240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E502-7A5F-0548-AB13-B8480D064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15544-228C-7541-BFDA-9717228B7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FEE4B-5D62-8D42-90B0-52E7230EE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26CA-F1AF-C941-9FF1-3312461A5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AEA78-F08B-094B-8537-3D2A54B66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7C363-9F22-A141-954C-9D5C26B2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7DF84-2A41-4B41-88AA-3DDCC719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2C351-1A48-5048-82A2-7948F528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8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88F6-D308-0B42-B3E2-F500AC68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A70C5-E194-674D-BFFE-BF5DAE24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8154D-6831-B14D-B78F-7715ED0C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03B86-5E77-984B-8C56-5158F453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789E8-7492-4245-A918-647CB66B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F24E7-35DA-2142-9B2C-89E756A8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F73E5-8F79-7D42-9CD7-4CE2EB5B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9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979F-446A-D743-9309-5E0A44BCC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686CE-4DEE-A24C-8B83-FC0DE402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E5DD4-1C13-2349-8EBD-E7256D6EA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2EE15-52F1-1C49-B559-66291496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5CFD0-BFC8-7844-8435-CC2335F7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9C248-E888-E44C-891B-6C7AFA65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6C2C4-E7BD-FF40-88FA-D36A0119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90039-E0AA-464E-AD50-2934EFDD8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A2D67-6B00-7743-9A95-0CFEF2D22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4E465-495B-0F45-9F4F-829BED76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0AE69-9D68-CB49-AE9C-4F87525E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1EECE-4946-D847-BB39-2722B96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8B960-B4FB-2D4E-97F4-86B44C67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B4424-27D8-3A4B-9177-4AC594047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ED100-0D41-2C46-9D0F-A6CD37553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8F9F-1555-DA43-8E27-836E418F918D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1CD17-B4B9-E445-ABF7-919784607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1400-B6F3-0447-9227-948BAF642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E3DE-7827-C24F-AA90-600020D0F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yellow and blue sign in front of a palm tree&#10;&#10;Description automatically generated">
            <a:extLst>
              <a:ext uri="{FF2B5EF4-FFF2-40B4-BE49-F238E27FC236}">
                <a16:creationId xmlns:a16="http://schemas.microsoft.com/office/drawing/2014/main" id="{603C418A-45B5-AB4D-BE6B-87C3C9AF7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51"/>
            <a:ext cx="12192000" cy="683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1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C3C8716-F14A-4E42-8B14-2B7DD57B0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09" y="-61783"/>
            <a:ext cx="12216366" cy="694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97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G Carreon</dc:creator>
  <cp:lastModifiedBy>Jesse G Carreon</cp:lastModifiedBy>
  <cp:revision>2</cp:revision>
  <dcterms:created xsi:type="dcterms:W3CDTF">2020-03-31T18:17:15Z</dcterms:created>
  <dcterms:modified xsi:type="dcterms:W3CDTF">2020-03-31T18:24:27Z</dcterms:modified>
</cp:coreProperties>
</file>