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A5AF-F932-8745-8DBB-6484096FF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D59B7-802D-8F47-87E3-585EC5123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69FA2-826F-FC48-BFFF-FEE1EBC1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B2AE-76B5-4848-B2E0-F070BD65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3A8A3-A8E3-2C4A-9427-BAA01BF3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06BA-E26F-EA46-8767-931C70A1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A8F81-3301-9C4E-BE3F-45D855A4F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2559C-A841-9B47-8315-FD305FD2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9E37-CD02-3042-BE4E-67BB62B1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01FB-EF2A-5145-950A-A04DC7E9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1C7A6-50B1-E440-B3E9-7F36DE97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B756-D126-E74F-9123-98C41AACC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F031-CBB6-3948-B305-6F63F4CB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E9828-7F64-C142-A8AD-AEB9FC4F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3D9EC-725A-2842-A91D-F4277138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A03E-7ACE-9345-961D-3F9078B6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492F-8A60-1445-B0D9-1DB22FBE7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5F6DD-F57F-4346-8D55-E0C85BC4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7312-8C2D-9449-82FE-F2F8AB5D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791E-C77A-084C-81C4-02F6BE27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7A3C-F3F6-BC42-9A1B-329AEA00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E8534-1F6D-AA4D-AA55-FD5C92672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21515-A891-EE40-903E-D7C796D3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37E9-69FD-1A40-94C9-C627B860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D58F5-6AC9-C34D-B469-8AD4F801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0900-739F-E64E-9A91-970F5BA7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5B5F-9295-4F40-B974-0C60482FC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D794A-76D8-B548-8E14-052DC3616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D5E71-0D7C-4E47-B8DC-AD66B278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13AFB-ACF8-9044-8F6A-95828C7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3933A-567B-ED44-9625-C7D8EB0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60A9-0FC7-834A-8D03-44416B02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3EA3E-FADD-3246-AC0E-C834B62D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C3C7D-6223-DC40-BD3F-051C1343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AC45F-99C3-4149-94C5-29E7F7D97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5E68D-B99F-F54F-BDE2-DF33108EB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FB945-5925-BE47-99E4-771B18C7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5270B-3D0C-0746-8A81-4776CA1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B79C7-24A7-D347-BA8F-09EC14D6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9AAF-6DED-EA4E-818C-11CEC515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81BAC-2CDF-4F4A-BDD7-A16CCA49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9F794-4576-DE49-88E6-2D0888AD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950D1-424B-9E48-8A31-5F2E3BA0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D664A-BD0A-B14F-BD59-03000B39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DE1D9-3BBB-E244-B5D0-C7CC7C0E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79B8B-63A6-814B-9C5F-8988049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53CA-E8D9-974F-840C-65ECD183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E378-D57E-EA47-BEFE-5239A471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C04F2-439E-BC4A-A595-B818C183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75411-CA7D-BA4A-8B12-3CC3A9CC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E9BCD-BC4C-5C4B-BE39-0A86E4F0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D5B97-80D9-2E4F-9D64-BED3991E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F6F3-A0B7-BD44-82B6-14785335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40940-F8D7-4849-9980-78EEFECB0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35DAA-5190-C642-8868-1A57B25AC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40384-14EB-CC41-A7BA-95F4DFA6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DB68E-8084-6A43-B98A-FDE6935B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C1DF6-BDC7-2B4F-8713-CD9365B2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CD4EA-C9C4-784B-A52F-F90F6ED3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38E5A-31AD-A040-998A-1EE3DA6C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8051F-8A76-204D-92E2-CCD7A1270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AB4C-15C5-B044-A12A-A08E6F71E21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8B8E-42E0-F94D-B6B4-F8AAD4614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A1375-30E2-E349-B29D-8CC94A682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9881-76BB-434B-88AB-BD2B7A3B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56970-2C0D-9A48-BCC0-38406764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FF5CF-2557-EE4A-87E4-9553DC4F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2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17736-7B76-6B41-893F-EA8B4072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A42096-E3C6-794C-9076-C3EC2207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3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861FE7-CB3E-AB4D-92EC-761D3173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67C79-AA24-F04F-A909-9D43B901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G Carreon</dc:creator>
  <cp:lastModifiedBy>James P Pollock</cp:lastModifiedBy>
  <cp:revision>2</cp:revision>
  <dcterms:created xsi:type="dcterms:W3CDTF">2022-04-06T21:35:11Z</dcterms:created>
  <dcterms:modified xsi:type="dcterms:W3CDTF">2022-04-07T13:28:42Z</dcterms:modified>
</cp:coreProperties>
</file>