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7023"/>
  </p:normalViewPr>
  <p:slideViewPr>
    <p:cSldViewPr snapToGrid="0" snapToObjects="1">
      <p:cViewPr varScale="1">
        <p:scale>
          <a:sx n="30" d="100"/>
          <a:sy n="30" d="100"/>
        </p:scale>
        <p:origin x="3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B79B-8502-5A45-AE96-0B4BA706467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1317-2FCE-5042-9FF7-0FF47A4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B681-AA6C-BC48-A19E-26D5973B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 Carreon</dc:creator>
  <cp:lastModifiedBy>Jesse G Carreon</cp:lastModifiedBy>
  <cp:revision>2</cp:revision>
  <dcterms:created xsi:type="dcterms:W3CDTF">2021-09-23T20:19:11Z</dcterms:created>
  <dcterms:modified xsi:type="dcterms:W3CDTF">2021-09-23T20:28:29Z</dcterms:modified>
</cp:coreProperties>
</file>