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194560" rtl="0" eaLnBrk="1" latinLnBrk="0" hangingPunct="1">
      <a:defRPr sz="4320" kern="1200">
        <a:solidFill>
          <a:schemeClr val="tx1"/>
        </a:solidFill>
        <a:latin typeface="+mn-lt"/>
        <a:ea typeface="+mn-ea"/>
        <a:cs typeface="+mn-cs"/>
      </a:defRPr>
    </a:lvl1pPr>
    <a:lvl2pPr marL="1097280" algn="l" defTabSz="2194560" rtl="0" eaLnBrk="1" latinLnBrk="0" hangingPunct="1">
      <a:defRPr sz="4320" kern="1200">
        <a:solidFill>
          <a:schemeClr val="tx1"/>
        </a:solidFill>
        <a:latin typeface="+mn-lt"/>
        <a:ea typeface="+mn-ea"/>
        <a:cs typeface="+mn-cs"/>
      </a:defRPr>
    </a:lvl2pPr>
    <a:lvl3pPr marL="2194560" algn="l" defTabSz="2194560" rtl="0" eaLnBrk="1" latinLnBrk="0" hangingPunct="1">
      <a:defRPr sz="4320" kern="1200">
        <a:solidFill>
          <a:schemeClr val="tx1"/>
        </a:solidFill>
        <a:latin typeface="+mn-lt"/>
        <a:ea typeface="+mn-ea"/>
        <a:cs typeface="+mn-cs"/>
      </a:defRPr>
    </a:lvl3pPr>
    <a:lvl4pPr marL="3291840" algn="l" defTabSz="2194560" rtl="0" eaLnBrk="1" latinLnBrk="0" hangingPunct="1">
      <a:defRPr sz="4320" kern="1200">
        <a:solidFill>
          <a:schemeClr val="tx1"/>
        </a:solidFill>
        <a:latin typeface="+mn-lt"/>
        <a:ea typeface="+mn-ea"/>
        <a:cs typeface="+mn-cs"/>
      </a:defRPr>
    </a:lvl4pPr>
    <a:lvl5pPr marL="4389120" algn="l" defTabSz="2194560" rtl="0" eaLnBrk="1" latinLnBrk="0" hangingPunct="1">
      <a:defRPr sz="4320" kern="1200">
        <a:solidFill>
          <a:schemeClr val="tx1"/>
        </a:solidFill>
        <a:latin typeface="+mn-lt"/>
        <a:ea typeface="+mn-ea"/>
        <a:cs typeface="+mn-cs"/>
      </a:defRPr>
    </a:lvl5pPr>
    <a:lvl6pPr marL="5486400" algn="l" defTabSz="2194560" rtl="0" eaLnBrk="1" latinLnBrk="0" hangingPunct="1">
      <a:defRPr sz="4320" kern="1200">
        <a:solidFill>
          <a:schemeClr val="tx1"/>
        </a:solidFill>
        <a:latin typeface="+mn-lt"/>
        <a:ea typeface="+mn-ea"/>
        <a:cs typeface="+mn-cs"/>
      </a:defRPr>
    </a:lvl6pPr>
    <a:lvl7pPr marL="6583680" algn="l" defTabSz="2194560" rtl="0" eaLnBrk="1" latinLnBrk="0" hangingPunct="1">
      <a:defRPr sz="4320" kern="1200">
        <a:solidFill>
          <a:schemeClr val="tx1"/>
        </a:solidFill>
        <a:latin typeface="+mn-lt"/>
        <a:ea typeface="+mn-ea"/>
        <a:cs typeface="+mn-cs"/>
      </a:defRPr>
    </a:lvl7pPr>
    <a:lvl8pPr marL="7680960" algn="l" defTabSz="2194560" rtl="0" eaLnBrk="1" latinLnBrk="0" hangingPunct="1">
      <a:defRPr sz="4320" kern="1200">
        <a:solidFill>
          <a:schemeClr val="tx1"/>
        </a:solidFill>
        <a:latin typeface="+mn-lt"/>
        <a:ea typeface="+mn-ea"/>
        <a:cs typeface="+mn-cs"/>
      </a:defRPr>
    </a:lvl8pPr>
    <a:lvl9pPr marL="8778240" algn="l" defTabSz="2194560" rtl="0" eaLnBrk="1" latinLnBrk="0" hangingPunct="1">
      <a:defRPr sz="43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86"/>
    <p:restoredTop sz="96997"/>
  </p:normalViewPr>
  <p:slideViewPr>
    <p:cSldViewPr snapToGrid="0" snapToObjects="1">
      <p:cViewPr varScale="1">
        <p:scale>
          <a:sx n="33" d="100"/>
          <a:sy n="33" d="100"/>
        </p:scale>
        <p:origin x="173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387342"/>
            <a:ext cx="18653760" cy="1146048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7289782"/>
            <a:ext cx="16459200" cy="7947658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647E-F4BB-9044-89D4-CA7149609B4F}" type="datetimeFigureOut">
              <a:rPr lang="en-US" smtClean="0"/>
              <a:t>9/21/21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8544-E661-F84E-A8A1-1D5BE017A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39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647E-F4BB-9044-89D4-CA7149609B4F}" type="datetimeFigureOut">
              <a:rPr lang="en-US" smtClean="0"/>
              <a:t>9/21/21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8544-E661-F84E-A8A1-1D5BE017A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78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647E-F4BB-9044-89D4-CA7149609B4F}" type="datetimeFigureOut">
              <a:rPr lang="en-US" smtClean="0"/>
              <a:t>9/21/21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8544-E661-F84E-A8A1-1D5BE017A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02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647E-F4BB-9044-89D4-CA7149609B4F}" type="datetimeFigureOut">
              <a:rPr lang="en-US" smtClean="0"/>
              <a:t>9/21/21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8544-E661-F84E-A8A1-1D5BE017A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4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647E-F4BB-9044-89D4-CA7149609B4F}" type="datetimeFigureOut">
              <a:rPr lang="en-US" smtClean="0"/>
              <a:t>9/21/21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8544-E661-F84E-A8A1-1D5BE017A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797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647E-F4BB-9044-89D4-CA7149609B4F}" type="datetimeFigureOut">
              <a:rPr lang="en-US" smtClean="0"/>
              <a:t>9/21/21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8544-E661-F84E-A8A1-1D5BE017A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2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647E-F4BB-9044-89D4-CA7149609B4F}" type="datetimeFigureOut">
              <a:rPr lang="en-US" smtClean="0"/>
              <a:t>9/21/21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8544-E661-F84E-A8A1-1D5BE017A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71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647E-F4BB-9044-89D4-CA7149609B4F}" type="datetimeFigureOut">
              <a:rPr lang="en-US" smtClean="0"/>
              <a:t>9/21/21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8544-E661-F84E-A8A1-1D5BE017A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25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647E-F4BB-9044-89D4-CA7149609B4F}" type="datetimeFigureOut">
              <a:rPr lang="en-US" smtClean="0"/>
              <a:t>9/21/21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8544-E661-F84E-A8A1-1D5BE017A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63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647E-F4BB-9044-89D4-CA7149609B4F}" type="datetimeFigureOut">
              <a:rPr lang="en-US" smtClean="0"/>
              <a:t>9/21/21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8544-E661-F84E-A8A1-1D5BE017A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23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647E-F4BB-9044-89D4-CA7149609B4F}" type="datetimeFigureOut">
              <a:rPr lang="en-US" smtClean="0"/>
              <a:t>9/21/21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8544-E661-F84E-A8A1-1D5BE017A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1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C647E-F4BB-9044-89D4-CA7149609B4F}" type="datetimeFigureOut">
              <a:rPr lang="en-US" smtClean="0"/>
              <a:t>9/21/21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F8544-E661-F84E-A8A1-1D5BE017A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05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esse.carreon@tamuk.edu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98E9489-6444-D146-B78F-766AFFDE19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1945600" cy="32918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53970D1-0D17-304B-A1BE-12DC7DAA99CB}"/>
              </a:ext>
            </a:extLst>
          </p:cNvPr>
          <p:cNvSpPr txBox="1"/>
          <p:nvPr/>
        </p:nvSpPr>
        <p:spPr>
          <a:xfrm>
            <a:off x="2337552" y="14113565"/>
            <a:ext cx="17270497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rgbClr val="FF0000"/>
                </a:solidFill>
              </a:rPr>
              <a:t>The Bell Tower logo is the only logo </a:t>
            </a:r>
          </a:p>
          <a:p>
            <a:pPr algn="ctr"/>
            <a:r>
              <a:rPr lang="en-US" sz="8000" b="1" dirty="0">
                <a:solidFill>
                  <a:srgbClr val="FF0000"/>
                </a:solidFill>
              </a:rPr>
              <a:t>Allowed on presentation posters. </a:t>
            </a:r>
          </a:p>
          <a:p>
            <a:pPr algn="ctr"/>
            <a:endParaRPr lang="en-US" sz="8000" b="1" dirty="0">
              <a:solidFill>
                <a:srgbClr val="FF0000"/>
              </a:solidFill>
            </a:endParaRPr>
          </a:p>
          <a:p>
            <a:pPr algn="ctr"/>
            <a:r>
              <a:rPr lang="en-US" sz="8000" b="1" dirty="0">
                <a:solidFill>
                  <a:srgbClr val="FF0000"/>
                </a:solidFill>
              </a:rPr>
              <a:t>Contact </a:t>
            </a:r>
            <a:r>
              <a:rPr lang="en-US" sz="8000" b="1" dirty="0">
                <a:solidFill>
                  <a:srgbClr val="FF0000"/>
                </a:solidFill>
                <a:hlinkClick r:id="rId3"/>
              </a:rPr>
              <a:t>jesse.carreon@tamuk.edu</a:t>
            </a:r>
            <a:r>
              <a:rPr lang="en-US" sz="8000" b="1" dirty="0">
                <a:solidFill>
                  <a:srgbClr val="FF0000"/>
                </a:solidFill>
              </a:rPr>
              <a:t> with </a:t>
            </a:r>
          </a:p>
          <a:p>
            <a:pPr algn="ctr"/>
            <a:r>
              <a:rPr lang="en-US" sz="8000" b="1" dirty="0">
                <a:solidFill>
                  <a:srgbClr val="FF0000"/>
                </a:solidFill>
              </a:rPr>
              <a:t>Any questions.</a:t>
            </a:r>
          </a:p>
        </p:txBody>
      </p:sp>
    </p:spTree>
    <p:extLst>
      <p:ext uri="{BB962C8B-B14F-4D97-AF65-F5344CB8AC3E}">
        <p14:creationId xmlns:p14="http://schemas.microsoft.com/office/powerpoint/2010/main" val="229354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25</Words>
  <Application>Microsoft Macintosh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Jesse G Carreon</dc:creator>
  <cp:lastModifiedBy>Jesse G Carreon</cp:lastModifiedBy>
  <cp:revision>4</cp:revision>
  <dcterms:created xsi:type="dcterms:W3CDTF">2021-09-21T18:17:07Z</dcterms:created>
  <dcterms:modified xsi:type="dcterms:W3CDTF">2021-09-21T18:47:31Z</dcterms:modified>
</cp:coreProperties>
</file>