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B80EA-97A9-5A4F-9860-4088529BDF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6EF09D-AE8D-9646-909D-8046843CE3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419A8-8FBE-314F-8EF0-EBFCBE763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8F9F-1555-DA43-8E27-836E418F918D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86805-9E7E-A140-A5B6-9FC40C0F8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280614-8310-6742-B8F8-24FB6C602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4E3DE-7827-C24F-AA90-600020D0F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24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5EFFA-7973-1844-A823-4604986EA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BC9312-20DE-7048-A8ED-F5D50F0418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7B060-11C0-6E4B-9AF7-8A6CB62EE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8F9F-1555-DA43-8E27-836E418F918D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BA54B-48AB-E643-AA35-A885673F4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EDDDE-ADE9-4A41-A6EF-393D8EA9B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4E3DE-7827-C24F-AA90-600020D0F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531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5B9E07-DB6D-AD4E-B0C3-C393867906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957A37-1B80-1948-B218-A854889EBC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20472-DA69-034F-A69D-5D4C71E61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8F9F-1555-DA43-8E27-836E418F918D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C7ABCF-33DD-1543-9887-33E524D38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0F1B94-343C-4949-BF71-006A2ADD5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4E3DE-7827-C24F-AA90-600020D0F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2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F3DC6-59C7-2D4D-ADD9-DDD075448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FAD51-31A3-8348-AEBB-40B6CFA7C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1BF2C-97A7-9947-BA70-4B5DE57BF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8F9F-1555-DA43-8E27-836E418F918D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558577-A5A9-624E-AE03-6984D6B66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2EF9C-92A9-694B-B72F-A1B386EDC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4E3DE-7827-C24F-AA90-600020D0F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25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56433-A6FD-9948-9CE8-D2731A920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CC25EA-B047-DD4B-8933-EFE7A2418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438482-A476-4446-ACAC-3B6328D89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8F9F-1555-DA43-8E27-836E418F918D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00CAA-558A-E948-A8F6-9914B91F2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7A7F4-8E9C-C940-BF0A-174843259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4E3DE-7827-C24F-AA90-600020D0F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73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AB64C-EA15-9142-A8D8-149F1F6C2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83432-937C-6D40-B2AB-22A99D471A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611977-0C4D-394A-BFC6-756C0992E0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32F16E-8107-DB4E-A089-D3730A75C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8F9F-1555-DA43-8E27-836E418F918D}" type="datetimeFigureOut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CC25D7-6D8B-C549-A494-7D861EA31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29BAA8-8593-814C-9A1E-A297B2406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4E3DE-7827-C24F-AA90-600020D0F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5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EE502-7A5F-0548-AB13-B8480D064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715544-228C-7541-BFDA-9717228B7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CFEE4B-5D62-8D42-90B0-52E7230EEB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CC26CA-F1AF-C941-9FF1-3312461A59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4AEA78-F08B-094B-8537-3D2A54B66E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17C363-9F22-A141-954C-9D5C26B23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8F9F-1555-DA43-8E27-836E418F918D}" type="datetimeFigureOut">
              <a:rPr lang="en-US" smtClean="0"/>
              <a:t>4/1/20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D7DF84-2A41-4B41-88AA-3DDCC7191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42C351-1A48-5048-82A2-7948F528E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4E3DE-7827-C24F-AA90-600020D0F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87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E88F6-D308-0B42-B3E2-F500AC68B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A70C5-E194-674D-BFFE-BF5DAE246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8F9F-1555-DA43-8E27-836E418F918D}" type="datetimeFigureOut">
              <a:rPr lang="en-US" smtClean="0"/>
              <a:t>4/1/20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38154D-6831-B14D-B78F-7715ED0CF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D03B86-5E77-984B-8C56-5158F453D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4E3DE-7827-C24F-AA90-600020D0F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347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6789E8-7492-4245-A918-647CB66B7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8F9F-1555-DA43-8E27-836E418F918D}" type="datetimeFigureOut">
              <a:rPr lang="en-US" smtClean="0"/>
              <a:t>4/1/20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4F24E7-35DA-2142-9B2C-89E756A86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0F73E5-8F79-7D42-9CD7-4CE2EB5BF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4E3DE-7827-C24F-AA90-600020D0F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96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7979F-446A-D743-9309-5E0A44BCC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686CE-4DEE-A24C-8B83-FC0DE402E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2E5DD4-1C13-2349-8EBD-E7256D6EAB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A2EE15-52F1-1C49-B559-662914966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8F9F-1555-DA43-8E27-836E418F918D}" type="datetimeFigureOut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B5CFD0-BFC8-7844-8435-CC2335F7D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C9C248-E888-E44C-891B-6C7AFA65B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4E3DE-7827-C24F-AA90-600020D0F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15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6C2C4-E7BD-FF40-88FA-D36A0119E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490039-E0AA-464E-AD50-2934EFDD8F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EA2D67-6B00-7743-9A95-0CFEF2D22F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54E465-495B-0F45-9F4F-829BED765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8F9F-1555-DA43-8E27-836E418F918D}" type="datetimeFigureOut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0AE69-9D68-CB49-AE9C-4F87525E7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71EECE-4946-D847-BB39-2722B96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4E3DE-7827-C24F-AA90-600020D0F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63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58B960-B4FB-2D4E-97F4-86B44C674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DB4424-27D8-3A4B-9177-4AC594047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ED100-0D41-2C46-9D0F-A6CD375539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28F9F-1555-DA43-8E27-836E418F918D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1CD17-B4B9-E445-ABF7-9197846073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C1400-B6F3-0447-9227-948BAF6423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4E3DE-7827-C24F-AA90-600020D0F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88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CE6FD6F-B42A-4A4D-9E5B-07B5DAC199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366" y="1"/>
            <a:ext cx="122163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419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8F5642-608E-0A42-919C-A7AEB4677E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183" y="0"/>
            <a:ext cx="12216366" cy="6844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973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Jesse G Carreon</dc:creator>
  <cp:lastModifiedBy>Jesse G Carreon</cp:lastModifiedBy>
  <cp:revision>3</cp:revision>
  <dcterms:created xsi:type="dcterms:W3CDTF">2020-03-31T18:17:15Z</dcterms:created>
  <dcterms:modified xsi:type="dcterms:W3CDTF">2020-04-01T17:43:22Z</dcterms:modified>
</cp:coreProperties>
</file>