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80" r:id="rId3"/>
  </p:sldIdLst>
  <p:sldSz cx="12192000" cy="6858000"/>
  <p:notesSz cx="6858000" cy="9144000"/>
  <p:defaultTextStyle>
    <a:defPPr>
      <a:defRPr lang="en-US"/>
    </a:defPPr>
    <a:lvl1pPr marL="0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4BE35"/>
    <a:srgbClr val="0947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24" autoAdjust="0"/>
    <p:restoredTop sz="96164" autoAdjust="0"/>
  </p:normalViewPr>
  <p:slideViewPr>
    <p:cSldViewPr snapToGrid="0" snapToObjects="1">
      <p:cViewPr varScale="1">
        <p:scale>
          <a:sx n="119" d="100"/>
          <a:sy n="119" d="100"/>
        </p:scale>
        <p:origin x="232" y="1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979A10-A000-3C47-BF03-C2AB0332B3A4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8D1C1-19FE-7148-A1A4-B08ADA14F3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61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509412" rtl="0" eaLnBrk="1" latinLnBrk="0" hangingPunct="1">
      <a:defRPr sz="13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E8D1C1-19FE-7148-A1A4-B08ADA14F3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36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E8D1C1-19FE-7148-A1A4-B08ADA14F3B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998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4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8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625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16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70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25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792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33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035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12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84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24">
                <a:solidFill>
                  <a:schemeClr val="tx1">
                    <a:tint val="75000"/>
                  </a:schemeClr>
                </a:solidFill>
              </a:defRPr>
            </a:lvl1pPr>
            <a:lvl2pPr marL="554172" indent="0">
              <a:buNone/>
              <a:defRPr sz="2182">
                <a:solidFill>
                  <a:schemeClr val="tx1">
                    <a:tint val="75000"/>
                  </a:schemeClr>
                </a:solidFill>
              </a:defRPr>
            </a:lvl2pPr>
            <a:lvl3pPr marL="1108344" indent="0">
              <a:buNone/>
              <a:defRPr sz="1939">
                <a:solidFill>
                  <a:schemeClr val="tx1">
                    <a:tint val="75000"/>
                  </a:schemeClr>
                </a:solidFill>
              </a:defRPr>
            </a:lvl3pPr>
            <a:lvl4pPr marL="1662516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4pPr>
            <a:lvl5pPr marL="2216688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5pPr>
            <a:lvl6pPr marL="2770861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6pPr>
            <a:lvl7pPr marL="3325033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7pPr>
            <a:lvl8pPr marL="3879205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8pPr>
            <a:lvl9pPr marL="4433377" indent="0">
              <a:buNone/>
              <a:defRPr sz="16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8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394"/>
            </a:lvl1pPr>
            <a:lvl2pPr>
              <a:defRPr sz="2909"/>
            </a:lvl2pPr>
            <a:lvl3pPr>
              <a:defRPr sz="2424"/>
            </a:lvl3pPr>
            <a:lvl4pPr>
              <a:defRPr sz="2182"/>
            </a:lvl4pPr>
            <a:lvl5pPr>
              <a:defRPr sz="2182"/>
            </a:lvl5pPr>
            <a:lvl6pPr>
              <a:defRPr sz="2182"/>
            </a:lvl6pPr>
            <a:lvl7pPr>
              <a:defRPr sz="2182"/>
            </a:lvl7pPr>
            <a:lvl8pPr>
              <a:defRPr sz="2182"/>
            </a:lvl8pPr>
            <a:lvl9pPr>
              <a:defRPr sz="218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84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8" cy="639762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72" indent="0">
              <a:buNone/>
              <a:defRPr sz="2424" b="1"/>
            </a:lvl2pPr>
            <a:lvl3pPr marL="1108344" indent="0">
              <a:buNone/>
              <a:defRPr sz="2182" b="1"/>
            </a:lvl3pPr>
            <a:lvl4pPr marL="1662516" indent="0">
              <a:buNone/>
              <a:defRPr sz="1939" b="1"/>
            </a:lvl4pPr>
            <a:lvl5pPr marL="2216688" indent="0">
              <a:buNone/>
              <a:defRPr sz="1939" b="1"/>
            </a:lvl5pPr>
            <a:lvl6pPr marL="2770861" indent="0">
              <a:buNone/>
              <a:defRPr sz="1939" b="1"/>
            </a:lvl6pPr>
            <a:lvl7pPr marL="3325033" indent="0">
              <a:buNone/>
              <a:defRPr sz="1939" b="1"/>
            </a:lvl7pPr>
            <a:lvl8pPr marL="3879205" indent="0">
              <a:buNone/>
              <a:defRPr sz="1939" b="1"/>
            </a:lvl8pPr>
            <a:lvl9pPr marL="4433377" indent="0">
              <a:buNone/>
              <a:defRPr sz="193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8" cy="3951288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39"/>
            </a:lvl4pPr>
            <a:lvl5pPr>
              <a:defRPr sz="1939"/>
            </a:lvl5pPr>
            <a:lvl6pPr>
              <a:defRPr sz="1939"/>
            </a:lvl6pPr>
            <a:lvl7pPr>
              <a:defRPr sz="1939"/>
            </a:lvl7pPr>
            <a:lvl8pPr>
              <a:defRPr sz="1939"/>
            </a:lvl8pPr>
            <a:lvl9pPr>
              <a:defRPr sz="193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4" cy="639762"/>
          </a:xfrm>
        </p:spPr>
        <p:txBody>
          <a:bodyPr anchor="b"/>
          <a:lstStyle>
            <a:lvl1pPr marL="0" indent="0">
              <a:buNone/>
              <a:defRPr sz="2909" b="1"/>
            </a:lvl1pPr>
            <a:lvl2pPr marL="554172" indent="0">
              <a:buNone/>
              <a:defRPr sz="2424" b="1"/>
            </a:lvl2pPr>
            <a:lvl3pPr marL="1108344" indent="0">
              <a:buNone/>
              <a:defRPr sz="2182" b="1"/>
            </a:lvl3pPr>
            <a:lvl4pPr marL="1662516" indent="0">
              <a:buNone/>
              <a:defRPr sz="1939" b="1"/>
            </a:lvl4pPr>
            <a:lvl5pPr marL="2216688" indent="0">
              <a:buNone/>
              <a:defRPr sz="1939" b="1"/>
            </a:lvl5pPr>
            <a:lvl6pPr marL="2770861" indent="0">
              <a:buNone/>
              <a:defRPr sz="1939" b="1"/>
            </a:lvl6pPr>
            <a:lvl7pPr marL="3325033" indent="0">
              <a:buNone/>
              <a:defRPr sz="1939" b="1"/>
            </a:lvl7pPr>
            <a:lvl8pPr marL="3879205" indent="0">
              <a:buNone/>
              <a:defRPr sz="1939" b="1"/>
            </a:lvl8pPr>
            <a:lvl9pPr marL="4433377" indent="0">
              <a:buNone/>
              <a:defRPr sz="193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4" cy="3951288"/>
          </a:xfrm>
        </p:spPr>
        <p:txBody>
          <a:bodyPr/>
          <a:lstStyle>
            <a:lvl1pPr>
              <a:defRPr sz="2909"/>
            </a:lvl1pPr>
            <a:lvl2pPr>
              <a:defRPr sz="2424"/>
            </a:lvl2pPr>
            <a:lvl3pPr>
              <a:defRPr sz="2182"/>
            </a:lvl3pPr>
            <a:lvl4pPr>
              <a:defRPr sz="1939"/>
            </a:lvl4pPr>
            <a:lvl5pPr>
              <a:defRPr sz="1939"/>
            </a:lvl5pPr>
            <a:lvl6pPr>
              <a:defRPr sz="1939"/>
            </a:lvl6pPr>
            <a:lvl7pPr>
              <a:defRPr sz="1939"/>
            </a:lvl7pPr>
            <a:lvl8pPr>
              <a:defRPr sz="1939"/>
            </a:lvl8pPr>
            <a:lvl9pPr>
              <a:defRPr sz="193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9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329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641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4" y="273050"/>
            <a:ext cx="6815667" cy="5853113"/>
          </a:xfrm>
        </p:spPr>
        <p:txBody>
          <a:bodyPr/>
          <a:lstStyle>
            <a:lvl1pPr>
              <a:defRPr sz="3879"/>
            </a:lvl1pPr>
            <a:lvl2pPr>
              <a:defRPr sz="3394"/>
            </a:lvl2pPr>
            <a:lvl3pPr>
              <a:defRPr sz="2909"/>
            </a:lvl3pPr>
            <a:lvl4pPr>
              <a:defRPr sz="2424"/>
            </a:lvl4pPr>
            <a:lvl5pPr>
              <a:defRPr sz="2424"/>
            </a:lvl5pPr>
            <a:lvl6pPr>
              <a:defRPr sz="2424"/>
            </a:lvl6pPr>
            <a:lvl7pPr>
              <a:defRPr sz="2424"/>
            </a:lvl7pPr>
            <a:lvl8pPr>
              <a:defRPr sz="2424"/>
            </a:lvl8pPr>
            <a:lvl9pPr>
              <a:defRPr sz="242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0"/>
            <a:ext cx="4011084" cy="4691063"/>
          </a:xfrm>
        </p:spPr>
        <p:txBody>
          <a:bodyPr/>
          <a:lstStyle>
            <a:lvl1pPr marL="0" indent="0">
              <a:buNone/>
              <a:defRPr sz="1697"/>
            </a:lvl1pPr>
            <a:lvl2pPr marL="554172" indent="0">
              <a:buNone/>
              <a:defRPr sz="1455"/>
            </a:lvl2pPr>
            <a:lvl3pPr marL="1108344" indent="0">
              <a:buNone/>
              <a:defRPr sz="1212"/>
            </a:lvl3pPr>
            <a:lvl4pPr marL="1662516" indent="0">
              <a:buNone/>
              <a:defRPr sz="1091"/>
            </a:lvl4pPr>
            <a:lvl5pPr marL="2216688" indent="0">
              <a:buNone/>
              <a:defRPr sz="1091"/>
            </a:lvl5pPr>
            <a:lvl6pPr marL="2770861" indent="0">
              <a:buNone/>
              <a:defRPr sz="1091"/>
            </a:lvl6pPr>
            <a:lvl7pPr marL="3325033" indent="0">
              <a:buNone/>
              <a:defRPr sz="1091"/>
            </a:lvl7pPr>
            <a:lvl8pPr marL="3879205" indent="0">
              <a:buNone/>
              <a:defRPr sz="1091"/>
            </a:lvl8pPr>
            <a:lvl9pPr marL="4433377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13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8" y="4800600"/>
            <a:ext cx="7315200" cy="566738"/>
          </a:xfrm>
        </p:spPr>
        <p:txBody>
          <a:bodyPr anchor="b"/>
          <a:lstStyle>
            <a:lvl1pPr algn="l">
              <a:defRPr sz="242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8" y="612775"/>
            <a:ext cx="7315200" cy="4114800"/>
          </a:xfrm>
        </p:spPr>
        <p:txBody>
          <a:bodyPr/>
          <a:lstStyle>
            <a:lvl1pPr marL="0" indent="0">
              <a:buNone/>
              <a:defRPr sz="3879"/>
            </a:lvl1pPr>
            <a:lvl2pPr marL="554172" indent="0">
              <a:buNone/>
              <a:defRPr sz="3394"/>
            </a:lvl2pPr>
            <a:lvl3pPr marL="1108344" indent="0">
              <a:buNone/>
              <a:defRPr sz="2909"/>
            </a:lvl3pPr>
            <a:lvl4pPr marL="1662516" indent="0">
              <a:buNone/>
              <a:defRPr sz="2424"/>
            </a:lvl4pPr>
            <a:lvl5pPr marL="2216688" indent="0">
              <a:buNone/>
              <a:defRPr sz="2424"/>
            </a:lvl5pPr>
            <a:lvl6pPr marL="2770861" indent="0">
              <a:buNone/>
              <a:defRPr sz="2424"/>
            </a:lvl6pPr>
            <a:lvl7pPr marL="3325033" indent="0">
              <a:buNone/>
              <a:defRPr sz="2424"/>
            </a:lvl7pPr>
            <a:lvl8pPr marL="3879205" indent="0">
              <a:buNone/>
              <a:defRPr sz="2424"/>
            </a:lvl8pPr>
            <a:lvl9pPr marL="4433377" indent="0">
              <a:buNone/>
              <a:defRPr sz="2424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8" y="5367338"/>
            <a:ext cx="7315200" cy="804862"/>
          </a:xfrm>
        </p:spPr>
        <p:txBody>
          <a:bodyPr/>
          <a:lstStyle>
            <a:lvl1pPr marL="0" indent="0">
              <a:buNone/>
              <a:defRPr sz="1697"/>
            </a:lvl1pPr>
            <a:lvl2pPr marL="554172" indent="0">
              <a:buNone/>
              <a:defRPr sz="1455"/>
            </a:lvl2pPr>
            <a:lvl3pPr marL="1108344" indent="0">
              <a:buNone/>
              <a:defRPr sz="1212"/>
            </a:lvl3pPr>
            <a:lvl4pPr marL="1662516" indent="0">
              <a:buNone/>
              <a:defRPr sz="1091"/>
            </a:lvl4pPr>
            <a:lvl5pPr marL="2216688" indent="0">
              <a:buNone/>
              <a:defRPr sz="1091"/>
            </a:lvl5pPr>
            <a:lvl6pPr marL="2770861" indent="0">
              <a:buNone/>
              <a:defRPr sz="1091"/>
            </a:lvl6pPr>
            <a:lvl7pPr marL="3325033" indent="0">
              <a:buNone/>
              <a:defRPr sz="1091"/>
            </a:lvl7pPr>
            <a:lvl8pPr marL="3879205" indent="0">
              <a:buNone/>
              <a:defRPr sz="1091"/>
            </a:lvl8pPr>
            <a:lvl9pPr marL="4433377" indent="0">
              <a:buNone/>
              <a:defRPr sz="109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33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86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98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A0ED5-2683-5047-8656-F923A19F84D0}" type="datetimeFigureOut">
              <a:rPr lang="en-US" smtClean="0"/>
              <a:t>9/4/26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5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5F514-3C5F-CF46-BFFC-77001F06B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21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54172" rtl="0" eaLnBrk="1" latinLnBrk="0" hangingPunct="1">
        <a:spcBef>
          <a:spcPct val="0"/>
        </a:spcBef>
        <a:buNone/>
        <a:defRPr sz="53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5629" indent="-415629" algn="l" defTabSz="554172" rtl="0" eaLnBrk="1" latinLnBrk="0" hangingPunct="1">
        <a:spcBef>
          <a:spcPct val="20000"/>
        </a:spcBef>
        <a:buFont typeface="Arial"/>
        <a:buChar char="•"/>
        <a:defRPr sz="3879" kern="1200">
          <a:solidFill>
            <a:schemeClr val="tx1"/>
          </a:solidFill>
          <a:latin typeface="+mn-lt"/>
          <a:ea typeface="+mn-ea"/>
          <a:cs typeface="+mn-cs"/>
        </a:defRPr>
      </a:lvl1pPr>
      <a:lvl2pPr marL="900530" indent="-346358" algn="l" defTabSz="554172" rtl="0" eaLnBrk="1" latinLnBrk="0" hangingPunct="1">
        <a:spcBef>
          <a:spcPct val="20000"/>
        </a:spcBef>
        <a:buFont typeface="Arial"/>
        <a:buChar char="–"/>
        <a:defRPr sz="3394" kern="1200">
          <a:solidFill>
            <a:schemeClr val="tx1"/>
          </a:solidFill>
          <a:latin typeface="+mn-lt"/>
          <a:ea typeface="+mn-ea"/>
          <a:cs typeface="+mn-cs"/>
        </a:defRPr>
      </a:lvl2pPr>
      <a:lvl3pPr marL="1385430" indent="-277086" algn="l" defTabSz="554172" rtl="0" eaLnBrk="1" latinLnBrk="0" hangingPunct="1">
        <a:spcBef>
          <a:spcPct val="20000"/>
        </a:spcBef>
        <a:buFont typeface="Arial"/>
        <a:buChar char="•"/>
        <a:defRPr sz="2909" kern="1200">
          <a:solidFill>
            <a:schemeClr val="tx1"/>
          </a:solidFill>
          <a:latin typeface="+mn-lt"/>
          <a:ea typeface="+mn-ea"/>
          <a:cs typeface="+mn-cs"/>
        </a:defRPr>
      </a:lvl3pPr>
      <a:lvl4pPr marL="1939602" indent="-277086" algn="l" defTabSz="554172" rtl="0" eaLnBrk="1" latinLnBrk="0" hangingPunct="1">
        <a:spcBef>
          <a:spcPct val="20000"/>
        </a:spcBef>
        <a:buFont typeface="Arial"/>
        <a:buChar char="–"/>
        <a:defRPr sz="2424" kern="1200">
          <a:solidFill>
            <a:schemeClr val="tx1"/>
          </a:solidFill>
          <a:latin typeface="+mn-lt"/>
          <a:ea typeface="+mn-ea"/>
          <a:cs typeface="+mn-cs"/>
        </a:defRPr>
      </a:lvl4pPr>
      <a:lvl5pPr marL="2493775" indent="-277086" algn="l" defTabSz="554172" rtl="0" eaLnBrk="1" latinLnBrk="0" hangingPunct="1">
        <a:spcBef>
          <a:spcPct val="20000"/>
        </a:spcBef>
        <a:buFont typeface="Arial"/>
        <a:buChar char="»"/>
        <a:defRPr sz="2424" kern="1200">
          <a:solidFill>
            <a:schemeClr val="tx1"/>
          </a:solidFill>
          <a:latin typeface="+mn-lt"/>
          <a:ea typeface="+mn-ea"/>
          <a:cs typeface="+mn-cs"/>
        </a:defRPr>
      </a:lvl5pPr>
      <a:lvl6pPr marL="3047947" indent="-277086" algn="l" defTabSz="554172" rtl="0" eaLnBrk="1" latinLnBrk="0" hangingPunct="1">
        <a:spcBef>
          <a:spcPct val="20000"/>
        </a:spcBef>
        <a:buFont typeface="Arial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6pPr>
      <a:lvl7pPr marL="3602119" indent="-277086" algn="l" defTabSz="554172" rtl="0" eaLnBrk="1" latinLnBrk="0" hangingPunct="1">
        <a:spcBef>
          <a:spcPct val="20000"/>
        </a:spcBef>
        <a:buFont typeface="Arial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7pPr>
      <a:lvl8pPr marL="4156291" indent="-277086" algn="l" defTabSz="554172" rtl="0" eaLnBrk="1" latinLnBrk="0" hangingPunct="1">
        <a:spcBef>
          <a:spcPct val="20000"/>
        </a:spcBef>
        <a:buFont typeface="Arial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8pPr>
      <a:lvl9pPr marL="4710463" indent="-277086" algn="l" defTabSz="554172" rtl="0" eaLnBrk="1" latinLnBrk="0" hangingPunct="1">
        <a:spcBef>
          <a:spcPct val="20000"/>
        </a:spcBef>
        <a:buFont typeface="Arial"/>
        <a:buChar char="•"/>
        <a:defRPr sz="242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1pPr>
      <a:lvl2pPr marL="554172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2pPr>
      <a:lvl3pPr marL="1108344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3pPr>
      <a:lvl4pPr marL="1662516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4pPr>
      <a:lvl5pPr marL="2216688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5pPr>
      <a:lvl6pPr marL="2770861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6pPr>
      <a:lvl7pPr marL="3325033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7pPr>
      <a:lvl8pPr marL="3879205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8pPr>
      <a:lvl9pPr marL="4433377" algn="l" defTabSz="554172" rtl="0" eaLnBrk="1" latinLnBrk="0" hangingPunct="1">
        <a:defRPr sz="21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- university campus featuring a central statue of two javelinas atop a brick pedestal with the university seal. &#10;&#10;- includes a building with a red-tiled roof, two lamp posts, and a clear blue sky with scattered clouds.">
            <a:extLst>
              <a:ext uri="{FF2B5EF4-FFF2-40B4-BE49-F238E27FC236}">
                <a16:creationId xmlns:a16="http://schemas.microsoft.com/office/drawing/2014/main" id="{D6A372E6-3C09-33D2-9AE1-6E89A9B5FA4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79945" cy="691414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D22004F-EB07-795D-9233-2A6CD76FE3D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8839" y="5186629"/>
            <a:ext cx="5469147" cy="52322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094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Bold" pitchFamily="2" charset="77"/>
                <a:ea typeface="+mn-ea"/>
                <a:cs typeface="+mn-cs"/>
              </a:rPr>
              <a:t>TITLE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020BE-B0F6-1980-E2A0-E33CD60CE9F5}"/>
              </a:ext>
            </a:extLst>
          </p:cNvPr>
          <p:cNvSpPr txBox="1"/>
          <p:nvPr/>
        </p:nvSpPr>
        <p:spPr>
          <a:xfrm>
            <a:off x="648839" y="531326"/>
            <a:ext cx="5469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latin typeface="Gilroy Bold" pitchFamily="2" charset="77"/>
              </a:rPr>
              <a:t>COLLEGE/DEPARTMENT</a:t>
            </a:r>
          </a:p>
        </p:txBody>
      </p:sp>
      <p:pic>
        <p:nvPicPr>
          <p:cNvPr id="8" name="Picture 7" descr="Logo of Texas A&amp;M University-Kingsville featuring a blue and white bell tower icon inside a yellow square with a gradient background. Text to the right reads &quot;TEXAS A&amp;M UNIVERSITY KINGSVILLE&quot; with &quot;UNIVERSITY&quot; highlighted in yellow on a blue rectangular background.">
            <a:extLst>
              <a:ext uri="{FF2B5EF4-FFF2-40B4-BE49-F238E27FC236}">
                <a16:creationId xmlns:a16="http://schemas.microsoft.com/office/drawing/2014/main" id="{09F8D370-046D-6191-E7FE-477F1DA572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580" y="2728417"/>
            <a:ext cx="3522930" cy="140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652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3D7E96A-E5CB-C03B-0429-120AB305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713247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78F100B-8367-42A6-27F9-74FA46FFDE9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83246"/>
            <a:ext cx="12191999" cy="46538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094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31" b="1" i="0" u="none" strike="noStrike" kern="1200" cap="none" spc="727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roy Bold" pitchFamily="2" charset="77"/>
                <a:ea typeface="+mn-ea"/>
                <a:cs typeface="+mn-cs"/>
              </a:rPr>
              <a:t>TEXAS A&amp;M UNIVERSITY-KINGSVILLE®</a:t>
            </a:r>
          </a:p>
        </p:txBody>
      </p:sp>
    </p:spTree>
    <p:extLst>
      <p:ext uri="{BB962C8B-B14F-4D97-AF65-F5344CB8AC3E}">
        <p14:creationId xmlns:p14="http://schemas.microsoft.com/office/powerpoint/2010/main" val="3770183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4563</TotalTime>
  <Words>12</Words>
  <Application>Microsoft Macintosh PowerPoint</Application>
  <PresentationFormat>Widescreen</PresentationFormat>
  <Paragraphs>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Gilroy Bold</vt:lpstr>
      <vt:lpstr>Office Theme</vt:lpstr>
      <vt:lpstr>TITLE</vt:lpstr>
      <vt:lpstr>TEXAS A&amp;M UNIVERSITY-KINGSVILLE®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Jesse Garza Carreón</dc:creator>
  <cp:lastModifiedBy>Jesse G Carreon</cp:lastModifiedBy>
  <cp:revision>257</cp:revision>
  <cp:lastPrinted>2025-07-07T17:32:08Z</cp:lastPrinted>
  <dcterms:created xsi:type="dcterms:W3CDTF">2015-02-23T20:26:29Z</dcterms:created>
  <dcterms:modified xsi:type="dcterms:W3CDTF">2026-09-04T19:30:35Z</dcterms:modified>
</cp:coreProperties>
</file>