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44"/>
    <p:restoredTop sz="86438"/>
  </p:normalViewPr>
  <p:slideViewPr>
    <p:cSldViewPr snapToGrid="0">
      <p:cViewPr varScale="1">
        <p:scale>
          <a:sx n="84" d="100"/>
          <a:sy n="84" d="100"/>
        </p:scale>
        <p:origin x="184" y="7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89E16B-75B5-2347-8505-3DA8099EB8D1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F76EF-49C7-CF4C-B613-3C16266A18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15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F76EF-49C7-CF4C-B613-3C16266A181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850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E700E-340C-0E04-430A-EE99D3C740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B74887-281C-2CED-F284-7953FFA50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10C3C-91F8-82F0-AD88-CB381796B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D02D-C428-314B-AEC8-6A31054B515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ABC4C2-D50B-0CFE-3486-5C3609F26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E4A0A-7E6B-7D4B-6168-957B51E28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70F1-F04C-C847-A114-488960231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052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D1B25-00D1-8F12-AD2B-0B409EF78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C239D-93F4-DF77-CFD7-4280826E8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46CDB-7C4D-7636-0584-125D7074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D02D-C428-314B-AEC8-6A31054B515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ECCF0F-3BAE-D95D-7DA3-15AF955F4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A1D79-DE41-ACA3-239F-D6DE6693D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70F1-F04C-C847-A114-488960231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9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5A663-4F17-824C-6573-90C97382D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45190-D814-576B-ED54-496D18B099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FFA8F-097D-0FD0-CE74-19215AFF1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D02D-C428-314B-AEC8-6A31054B515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27C17-AB25-0F59-574E-BE5A33626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22631-D32C-781A-188F-B3A11C709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70F1-F04C-C847-A114-488960231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414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177F8-72A1-459B-18D0-16B5ED5B8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5B32C-C6AD-1AE2-5DB8-0F2E7FFAAA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E411BD-CB48-7128-62AC-332E0BD594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880DCA-6AEF-3295-07B8-67BE2CD7D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D02D-C428-314B-AEC8-6A31054B5154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7FDC72-473B-A46F-C3E5-453BCED53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CCF638-F066-8654-9B6C-E4BCA7CB0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70F1-F04C-C847-A114-488960231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302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4DE41-A2CA-DAED-38CD-928DF1018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FB6822-8206-35AF-0221-7DA0B1260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B57092-1674-A403-64A5-D9BE2E8BAB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603191-7439-A0EA-D190-FE96638713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0DA79F-A908-D20B-C6FA-091A799022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EAD055-5B85-1333-4EB0-E39EAE2FD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D02D-C428-314B-AEC8-6A31054B5154}" type="datetimeFigureOut">
              <a:rPr lang="en-US" smtClean="0"/>
              <a:t>9/4/26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D795E3-D1C2-6B8A-E2C5-DF5648A36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8EEB6F-8A0A-8259-7AC1-D2F8F6041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70F1-F04C-C847-A114-488960231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2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D64FF-1B02-C165-6D85-F35051481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908B9E-B70D-81B6-54DE-992193CC4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D02D-C428-314B-AEC8-6A31054B5154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D3B80A-2F19-FFE0-7E13-ACAAE1906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A9794E-BB06-0E5F-6D0E-681AF2355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70F1-F04C-C847-A114-488960231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74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2D8B4C-B2DC-FEEA-0DEE-F9A9A2D09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D02D-C428-314B-AEC8-6A31054B5154}" type="datetimeFigureOut">
              <a:rPr lang="en-US" smtClean="0"/>
              <a:t>9/4/26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2B6B15-673B-8DC8-3D54-C8E0EADB0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9374AC-EC88-833A-3D45-77F3EC161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70F1-F04C-C847-A114-488960231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81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BB8F2-E308-23C2-6657-EAEDDD8A6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07D67-0807-3437-908E-8954473D2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AFF30-8F4D-29B0-F902-195857CC8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00F3D-0892-BD9E-4B67-09419B5CE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D02D-C428-314B-AEC8-6A31054B5154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C4382F-98F8-E543-574E-B63B672B0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DA7130-4ED4-44C3-0D1E-B107F88B9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70F1-F04C-C847-A114-488960231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44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531BC-CADE-4DB3-B5F3-D60193E6A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83092F-5DAF-CE76-E0DC-AA3DCFB289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8E43AD-5258-CE2E-F396-3627ED4DD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31725-6BD5-32FD-6C8F-354B4783A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D02D-C428-314B-AEC8-6A31054B5154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0DEF12-C578-F851-92D1-2EA2B9E9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32BAE-BA09-15D5-B1F0-C5470F30F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70F1-F04C-C847-A114-488960231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991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BC532-76A0-D4F2-E22E-9EDC4E114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D80ED2-2E58-BF55-1215-877EE23BE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EA3EC-6022-C5D4-9B44-3F36FD68B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D02D-C428-314B-AEC8-6A31054B515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B7F99-79B8-BA4E-FFD6-7330D9B1D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BE803-C8FD-4883-004F-D35A45CFC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70F1-F04C-C847-A114-488960231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850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1E1C04-8210-719D-8736-CFA831E911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ABE66F-72FC-A4F1-AFA3-25C8074A7D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4822D-BB0C-BB05-474E-84D558723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8D02D-C428-314B-AEC8-6A31054B515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447DB-BAF2-7C2D-E0D6-E5ACF2277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FC22E-FCE5-86B3-40AE-5F0735EA2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970F1-F04C-C847-A114-488960231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078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B3FAA7-C121-2F7D-1E48-867D98685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46585-51B9-4AEE-B69E-1581CDA64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92DED-607C-BF37-1DC7-E4CFD4293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B8D02D-C428-314B-AEC8-6A31054B515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7B218-EF18-C8D2-90DF-665C3AA236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B3CAEA-FF0C-5C02-60B8-C320766E7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3970F1-F04C-C847-A114-4889602310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106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exas A&amp;M University-Kingsville branded slide featuring five smiling students sitting around an outdoor study table with open books and tablets. All five students are holding up their index fingers in the &quot;Javelina hand sign&quot; gesture. The left side of the slide is framed by a solid blue vertical banner displaying a large silhouette of the campus bell tower and the official white Texas A&amp;M Kingsville logo at the top.">
            <a:extLst>
              <a:ext uri="{FF2B5EF4-FFF2-40B4-BE49-F238E27FC236}">
                <a16:creationId xmlns:a16="http://schemas.microsoft.com/office/drawing/2014/main" id="{0C7B6DA6-3805-438C-4833-ECC663248B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CFEED49C-D6A0-789D-4BD6-E3634DD9120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849526" y="871870"/>
            <a:ext cx="8718698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28205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1F8C98-897F-5C54-FCD1-26D29E9AD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C44F9E-45B1-A1D5-F628-6483BD1B2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626" y="365125"/>
            <a:ext cx="8561174" cy="1325563"/>
          </a:xfrm>
        </p:spPr>
        <p:txBody>
          <a:bodyPr/>
          <a:lstStyle/>
          <a:p>
            <a:r>
              <a:rPr lang="en-US" dirty="0"/>
              <a:t>Sub-title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476DD-BBE0-D2FC-C092-B97CDB1F2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2626" y="1825625"/>
            <a:ext cx="8561173" cy="4351338"/>
          </a:xfrm>
        </p:spPr>
        <p:txBody>
          <a:bodyPr/>
          <a:lstStyle/>
          <a:p>
            <a:r>
              <a:rPr lang="en-US" dirty="0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1306329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</Words>
  <Application>Microsoft Macintosh PowerPoint</Application>
  <PresentationFormat>Widescreen</PresentationFormat>
  <Paragraphs>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Title</vt:lpstr>
      <vt:lpstr>Sub-title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Jesse G Carreon</dc:creator>
  <cp:lastModifiedBy>Jesse G Carreon</cp:lastModifiedBy>
  <cp:revision>4</cp:revision>
  <dcterms:created xsi:type="dcterms:W3CDTF">2026-09-04T17:33:10Z</dcterms:created>
  <dcterms:modified xsi:type="dcterms:W3CDTF">2026-09-04T17:49:47Z</dcterms:modified>
</cp:coreProperties>
</file>