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44"/>
    <p:restoredTop sz="86438"/>
  </p:normalViewPr>
  <p:slideViewPr>
    <p:cSldViewPr snapToGrid="0">
      <p:cViewPr varScale="1">
        <p:scale>
          <a:sx n="84" d="100"/>
          <a:sy n="84" d="100"/>
        </p:scale>
        <p:origin x="184" y="7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32B20D-EF44-5440-BF31-304F074FDADB}" type="datetimeFigureOut">
              <a:rPr lang="en-US" smtClean="0"/>
              <a:t>9/4/26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EE6256-42A0-8748-894A-C99D0B7FE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379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EE6256-42A0-8748-894A-C99D0B7FE15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570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9164B-D194-D85F-E513-1D343CC6DF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CA56A2-3D39-51E1-9396-86D123E315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F9253-E0BE-5959-3F58-4F4D1B940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70B5E-FC5E-9346-8DB9-084B3DAFAC17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E457F-4E8C-8207-BAA6-B524E1072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8A05E7-C167-AE3C-616A-0C7666AB0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016C-C0B8-0541-9017-7664FCFCE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889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C6E94-654A-8A30-E654-97E99C7DC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AEE69-C354-4B62-5951-005BB9B164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5A701E-CB28-B7CD-3609-830543947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70B5E-FC5E-9346-8DB9-084B3DAFAC17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35E804-F021-1A63-268B-F27575E29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3F0F3D-1A5C-D000-14E4-AA891E208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016C-C0B8-0541-9017-7664FCFCE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779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3A506-FA2C-B19C-36FB-55AB6D84C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28DA00-96AA-AA85-0DE1-686832339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309FB8-1041-7EA2-AB15-6AA8DDCF0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70B5E-FC5E-9346-8DB9-084B3DAFAC17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9AFDC-42D5-B5B2-2B0E-901C1BD19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B7C5B5-4A59-42FA-89F0-4B9EA06DF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016C-C0B8-0541-9017-7664FCFCE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863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6F290-80A6-8C3F-6F6D-64F65EE45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8D57AA-A86D-DD04-AA08-E54A5158DA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416190-F4CA-65E5-11A3-E1CE7A85A3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1B13E1-EE2B-DAAF-0313-D3E38306B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70B5E-FC5E-9346-8DB9-084B3DAFAC17}" type="datetimeFigureOut">
              <a:rPr lang="en-US" smtClean="0"/>
              <a:t>9/4/26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12AB86-E81E-1B68-925D-4BE1F4DCD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32F021-16BE-EA3E-2551-4B457777B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016C-C0B8-0541-9017-7664FCFCE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988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F0F7D-91C7-4E62-A30C-00E0F5FE4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1EA6-BFBC-E47B-6F5E-73A9348376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DB901C-39A1-E81F-3E52-E87C841CE5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8364D9-0FC1-DDAC-6ADF-9B2B4EA068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66CB81-7054-5A3B-E6BA-54DF870A07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73A139-38AB-6A6D-0731-E74D5C8C9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70B5E-FC5E-9346-8DB9-084B3DAFAC17}" type="datetimeFigureOut">
              <a:rPr lang="en-US" smtClean="0"/>
              <a:t>9/4/26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2E0B36-1784-612C-D977-FC526E234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50AEA2-9A49-E8E3-DB07-6DFC6E0F6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016C-C0B8-0541-9017-7664FCFCE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029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BB394-0FE7-4AF8-9407-EF6AD7F2F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57C56E-E687-4B4A-4F95-0F7C0305D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70B5E-FC5E-9346-8DB9-084B3DAFAC17}" type="datetimeFigureOut">
              <a:rPr lang="en-US" smtClean="0"/>
              <a:t>9/4/26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2D6CDC-32CA-B885-7475-012227747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F7C3C8-405C-AE53-B885-C57C73E8B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016C-C0B8-0541-9017-7664FCFCE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102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ED6301-1F48-683D-A2CA-DD52ABC2C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70B5E-FC5E-9346-8DB9-084B3DAFAC17}" type="datetimeFigureOut">
              <a:rPr lang="en-US" smtClean="0"/>
              <a:t>9/4/26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9CFF03-1CEB-B54C-5045-E85F1AA8B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EAEBE0-E04C-7531-4FF6-CE1EBA6D8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016C-C0B8-0541-9017-7664FCFCE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760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3976A-5CA7-FE2C-1595-4C5DB6893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F5D55-1AA5-EB18-CFFB-6B76046CAD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6590BF-B308-FA54-9A66-6755E0AB5E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1E8B9E-5154-C4C7-E215-17379165B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70B5E-FC5E-9346-8DB9-084B3DAFAC17}" type="datetimeFigureOut">
              <a:rPr lang="en-US" smtClean="0"/>
              <a:t>9/4/26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B1F3F2-1883-54EF-EAE1-AD5D13D20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FC66DE-4677-7F9C-98A5-B681985D9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016C-C0B8-0541-9017-7664FCFCE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836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C1B8-ACF7-51F1-5C5D-A9691A159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2461AE-5DDA-2530-D87E-64A4DC33A2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2430A6-A72D-5A6E-A5A3-1AE29A08DA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0731FD-F11E-BB0E-668B-392DF8F65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70B5E-FC5E-9346-8DB9-084B3DAFAC17}" type="datetimeFigureOut">
              <a:rPr lang="en-US" smtClean="0"/>
              <a:t>9/4/26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0BB193-6359-39F5-41B4-F401FF7BD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981163-8BFB-6415-7689-ABC65A3E9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016C-C0B8-0541-9017-7664FCFCE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846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072C0-3D35-E04B-FA4B-22F29A930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9EDBFB-CC64-FD10-50F6-C6F75A071B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4020D1-4407-0DBF-3ED0-263DEE22C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70B5E-FC5E-9346-8DB9-084B3DAFAC17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1D453C-5009-9851-D96E-069E2AE73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F29C86-6622-530E-F866-59EF9582F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016C-C0B8-0541-9017-7664FCFCE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915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45D8B2-5757-A8CD-4FCC-5F1108651A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00D310-30C3-2D95-00B2-1AA9D18692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54AD71-0209-5988-44C6-E3E1E4D5D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70B5E-FC5E-9346-8DB9-084B3DAFAC17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9CF576-9603-74EB-E669-8BB532CA9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495F07-36DA-50BC-9244-7813D36F1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016C-C0B8-0541-9017-7664FCFCE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513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723B6F-8978-FDBE-D36F-075037C3D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B1A908-5247-1B48-DA2C-9243BA7BC7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13FE5F-1511-64FF-CD3E-6D3AA33154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F70B5E-FC5E-9346-8DB9-084B3DAFAC17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0FED19-0C2F-0871-DCE0-55EA463F32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478567-FAC6-D68B-3646-7EB3F0911E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49016C-C0B8-0541-9017-7664FCFCE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087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D8FBC3C-F031-D194-F623-FBBA27059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CA050A-F0D7-650C-4749-1BD0507F0A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2647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064395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486C38-A5F4-7F86-FF39-6AAEB53136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576B12C-9A92-EFC9-C8CE-C1685CC17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Sub-title and content</a:t>
            </a:r>
          </a:p>
        </p:txBody>
      </p:sp>
    </p:spTree>
    <p:extLst>
      <p:ext uri="{BB962C8B-B14F-4D97-AF65-F5344CB8AC3E}">
        <p14:creationId xmlns:p14="http://schemas.microsoft.com/office/powerpoint/2010/main" val="3108008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</Words>
  <Application>Microsoft Macintosh PowerPoint</Application>
  <PresentationFormat>Widescreen</PresentationFormat>
  <Paragraphs>3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TITLE</vt:lpstr>
      <vt:lpstr>Sub-title and 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Jesse G Carreon</dc:creator>
  <cp:lastModifiedBy>Jesse G Carreon</cp:lastModifiedBy>
  <cp:revision>5</cp:revision>
  <dcterms:created xsi:type="dcterms:W3CDTF">2026-09-04T17:37:17Z</dcterms:created>
  <dcterms:modified xsi:type="dcterms:W3CDTF">2026-09-04T17:51:04Z</dcterms:modified>
</cp:coreProperties>
</file>